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283" r:id="rId5"/>
    <p:sldId id="291" r:id="rId6"/>
    <p:sldId id="292" r:id="rId7"/>
    <p:sldId id="310" r:id="rId8"/>
    <p:sldId id="305" r:id="rId9"/>
    <p:sldId id="306" r:id="rId10"/>
    <p:sldId id="307" r:id="rId11"/>
    <p:sldId id="308" r:id="rId12"/>
    <p:sldId id="309" r:id="rId13"/>
    <p:sldId id="311" r:id="rId14"/>
    <p:sldId id="294" r:id="rId15"/>
    <p:sldId id="295" r:id="rId16"/>
    <p:sldId id="296" r:id="rId17"/>
    <p:sldId id="297" r:id="rId18"/>
    <p:sldId id="293" r:id="rId19"/>
    <p:sldId id="313" r:id="rId20"/>
    <p:sldId id="312" r:id="rId21"/>
    <p:sldId id="304" r:id="rId22"/>
    <p:sldId id="298" r:id="rId23"/>
    <p:sldId id="300" r:id="rId24"/>
    <p:sldId id="301" r:id="rId25"/>
    <p:sldId id="302" r:id="rId26"/>
    <p:sldId id="314" r:id="rId27"/>
    <p:sldId id="315" r:id="rId28"/>
    <p:sldId id="303" r:id="rId29"/>
    <p:sldId id="316" r:id="rId30"/>
    <p:sldId id="319" r:id="rId31"/>
    <p:sldId id="320" r:id="rId32"/>
    <p:sldId id="321" r:id="rId33"/>
    <p:sldId id="317" r:id="rId34"/>
    <p:sldId id="318" r:id="rId35"/>
    <p:sldId id="288" r:id="rId36"/>
    <p:sldId id="287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561">
          <p15:clr>
            <a:srgbClr val="A4A3A4"/>
          </p15:clr>
        </p15:guide>
        <p15:guide id="2" pos="2936">
          <p15:clr>
            <a:srgbClr val="A4A3A4"/>
          </p15:clr>
        </p15:guide>
        <p15:guide id="3" pos="50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wdeaner" initials="" lastIdx="9" clrIdx="0"/>
  <p:cmAuthor id="1" name="Kister, Merlin D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4F25"/>
    <a:srgbClr val="F37021"/>
    <a:srgbClr val="FF714F"/>
    <a:srgbClr val="FFC000"/>
    <a:srgbClr val="9A4008"/>
    <a:srgbClr val="061922"/>
    <a:srgbClr val="B4BABD"/>
    <a:srgbClr val="D7DF2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0" autoAdjust="0"/>
    <p:restoredTop sz="99278" autoAdjust="0"/>
  </p:normalViewPr>
  <p:slideViewPr>
    <p:cSldViewPr snapToGrid="0">
      <p:cViewPr varScale="1">
        <p:scale>
          <a:sx n="74" d="100"/>
          <a:sy n="74" d="100"/>
        </p:scale>
        <p:origin x="84" y="192"/>
      </p:cViewPr>
      <p:guideLst>
        <p:guide orient="horz" pos="1561"/>
        <p:guide pos="2936"/>
        <p:guide pos="50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>
      <p:cViewPr>
        <p:scale>
          <a:sx n="100" d="100"/>
          <a:sy n="100" d="100"/>
        </p:scale>
        <p:origin x="1704" y="-10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14B7C32-9169-49F6-BD7A-5067B8DB0A44}" type="datetimeFigureOut">
              <a:rPr lang="en-US"/>
              <a:pPr>
                <a:defRPr/>
              </a:pPr>
              <a:t>10/17/2015</a:t>
            </a:fld>
            <a:endParaRPr lang="en-US" dirty="0"/>
          </a:p>
        </p:txBody>
      </p:sp>
      <p:sp>
        <p:nvSpPr>
          <p:cNvPr id="8335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335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8375B05B-E607-4D82-B97C-98BFBC661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6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991E29C4-32EF-49E6-A487-83605AD0B038}" type="datetimeFigureOut">
              <a:rPr lang="en-US"/>
              <a:pPr>
                <a:defRPr/>
              </a:pPr>
              <a:t>10/17/2015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latin typeface="+mn-lt"/>
                <a:cs typeface="+mn-cs"/>
              </a:defRPr>
            </a:lvl1pPr>
          </a:lstStyle>
          <a:p>
            <a:pPr>
              <a:defRPr/>
            </a:pPr>
            <a:fld id="{C6B57032-B76D-4852-ACCF-DA5A3151FA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90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B57032-B76D-4852-ACCF-DA5A3151FAE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89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8707"/>
            <a:ext cx="8269500" cy="3822320"/>
          </a:xfrm>
          <a:prstGeom prst="rect">
            <a:avLst/>
          </a:prstGeom>
        </p:spPr>
      </p:pic>
      <p:sp>
        <p:nvSpPr>
          <p:cNvPr id="481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624998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78240" y="4353385"/>
            <a:ext cx="4466738" cy="933589"/>
          </a:xfrm>
        </p:spPr>
        <p:txBody>
          <a:bodyPr wrap="square">
            <a:sp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>
                <a:latin typeface="Verdana" charset="0"/>
              </a:rPr>
              <a:t>Subtitle</a:t>
            </a: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dirty="0" smtClean="0">
                <a:latin typeface="Verdana" charset="0"/>
              </a:rPr>
              <a:t>Additional Info</a:t>
            </a:r>
            <a:endParaRPr lang="en-US" dirty="0" smtClean="0">
              <a:latin typeface="Verdana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40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 descr="Inte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70663" y="301373"/>
            <a:ext cx="869284" cy="573176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009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White Logo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l_wht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473413"/>
            <a:ext cx="2898648" cy="1911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Covers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8257308" cy="4102745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363972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0188" y="3264183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638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Covers-0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9534"/>
            <a:ext cx="8342654" cy="2904841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1" y="2782553"/>
            <a:ext cx="6754008" cy="584775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59957" y="3750107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58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2543"/>
            <a:ext cx="8495059" cy="3724780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9" y="301372"/>
            <a:ext cx="865548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3531" y="2727579"/>
            <a:ext cx="6020027" cy="584775"/>
          </a:xfrm>
        </p:spPr>
        <p:txBody>
          <a:bodyPr wrap="non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+mj-lt"/>
                <a:cs typeface="Neo Sans Intel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92333" y="3649814"/>
            <a:ext cx="4343400" cy="630942"/>
          </a:xfr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defRPr sz="2000" b="0" i="0">
                <a:solidFill>
                  <a:schemeClr val="bg1"/>
                </a:solidFill>
                <a:latin typeface="+mj-lt"/>
                <a:cs typeface="Neo Sans Intel Medium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 smtClean="0">
                <a:latin typeface="Neo Sans Intel"/>
                <a:cs typeface="Neo Sans Intel"/>
              </a:rPr>
              <a:t>Subtitle</a:t>
            </a:r>
            <a:endParaRPr lang="en-US" dirty="0" smtClean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 smtClean="0">
                <a:latin typeface="Neo Sans Intel"/>
                <a:cs typeface="Neo Sans Intel"/>
              </a:rPr>
              <a:t>Additional Info</a:t>
            </a:r>
            <a:endParaRPr lang="en-US" sz="1600" dirty="0" smtClean="0">
              <a:latin typeface="Verdana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smtClean="0">
                <a:solidFill>
                  <a:schemeClr val="bg2"/>
                </a:solidFill>
                <a:latin typeface="+mj-lt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 dirty="0">
              <a:solidFill>
                <a:schemeClr val="bg2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9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6477000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-option 2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146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8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353050" y="0"/>
            <a:ext cx="379095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-option 3">
    <p:bg>
      <p:bgPr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2" y="6553200"/>
            <a:ext cx="4159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800" b="0">
                <a:solidFill>
                  <a:schemeClr val="bg1"/>
                </a:solidFill>
                <a:latin typeface="+mj-lt"/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7684"/>
            <a:ext cx="9144000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466" y="584201"/>
            <a:ext cx="4627756" cy="1362075"/>
          </a:xfrm>
        </p:spPr>
        <p:txBody>
          <a:bodyPr anchor="ctr" anchorCtr="0"/>
          <a:lstStyle>
            <a:lvl1pPr algn="l">
              <a:lnSpc>
                <a:spcPct val="100000"/>
              </a:lnSpc>
              <a:defRPr sz="3600" b="0" i="0" cap="none">
                <a:solidFill>
                  <a:srgbClr val="FFFFFF"/>
                </a:solidFill>
                <a:latin typeface="+mj-lt"/>
                <a:cs typeface="Neo Sans Intel"/>
              </a:defRPr>
            </a:lvl1pPr>
          </a:lstStyle>
          <a:p>
            <a:r>
              <a:rPr lang="en-US" dirty="0" smtClean="0"/>
              <a:t>Click To Edit Section Divider title Style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379539"/>
            <a:ext cx="4037012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1379539"/>
            <a:ext cx="4038600" cy="4537075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000"/>
            <a:ext cx="82296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056443"/>
            <a:ext cx="8228012" cy="48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</a:p>
        </p:txBody>
      </p:sp>
      <p:pic>
        <p:nvPicPr>
          <p:cNvPr id="5" name="Picture 4" descr="Intel_footer_1214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6362701"/>
            <a:ext cx="9144000" cy="495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96390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435EC5FB-0C8E-4818-A81D-78796ABB4840}" type="slidenum">
              <a:rPr lang="en-US" sz="800" b="0" i="0" smtClean="0">
                <a:solidFill>
                  <a:schemeClr val="bg1"/>
                </a:solidFill>
                <a:latin typeface="+mj-lt"/>
                <a:ea typeface="Verdana" pitchFamily="34" charset="0"/>
                <a:cs typeface="Neo Sans Intel"/>
              </a:rPr>
              <a:pPr/>
              <a:t>‹#›</a:t>
            </a:fld>
            <a:endParaRPr lang="en-US" sz="800" b="0" i="0" dirty="0">
              <a:solidFill>
                <a:schemeClr val="bg1"/>
              </a:solidFill>
              <a:latin typeface="+mj-lt"/>
              <a:ea typeface="Verdana" pitchFamily="34" charset="0"/>
              <a:cs typeface="Neo Sans Inte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02315" y="6496488"/>
            <a:ext cx="325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kern="900" spc="120" dirty="0" smtClean="0">
                <a:solidFill>
                  <a:schemeClr val="bg1"/>
                </a:solidFill>
                <a:latin typeface="+mj-lt"/>
              </a:rPr>
              <a:t>Moscow Institute</a:t>
            </a:r>
            <a:r>
              <a:rPr lang="en-US" sz="1000" b="1" kern="900" spc="120" baseline="0" dirty="0" smtClean="0">
                <a:solidFill>
                  <a:schemeClr val="bg1"/>
                </a:solidFill>
                <a:latin typeface="+mj-lt"/>
              </a:rPr>
              <a:t> of Physics and Technology </a:t>
            </a:r>
            <a:endParaRPr lang="ru-RU" sz="1000" b="1" kern="900" spc="120" dirty="0" err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488793"/>
            <a:ext cx="325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1" kern="900" spc="120" dirty="0" smtClean="0">
                <a:solidFill>
                  <a:schemeClr val="bg1"/>
                </a:solidFill>
                <a:latin typeface="+mj-lt"/>
              </a:rPr>
              <a:t>MIPT-MIPS Project</a:t>
            </a:r>
            <a:endParaRPr lang="ru-RU" sz="1050" b="1" kern="900" spc="120" dirty="0" err="1" smtClean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72" r:id="rId2"/>
    <p:sldLayoutId id="2147485973" r:id="rId3"/>
    <p:sldLayoutId id="2147485974" r:id="rId4"/>
    <p:sldLayoutId id="2147485963" r:id="rId5"/>
    <p:sldLayoutId id="2147485976" r:id="rId6"/>
    <p:sldLayoutId id="2147485977" r:id="rId7"/>
    <p:sldLayoutId id="2147485957" r:id="rId8"/>
    <p:sldLayoutId id="2147485959" r:id="rId9"/>
    <p:sldLayoutId id="2147485961" r:id="rId10"/>
    <p:sldLayoutId id="2147485962" r:id="rId11"/>
    <p:sldLayoutId id="2147485975" r:id="rId12"/>
    <p:sldLayoutId id="2147485964" r:id="rId13"/>
    <p:sldLayoutId id="2147485971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3000" b="0" i="0">
          <a:solidFill>
            <a:schemeClr val="accent1"/>
          </a:solidFill>
          <a:latin typeface="+mj-lt"/>
          <a:ea typeface="+mj-ea"/>
          <a:cs typeface="Neo Sans Intel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400">
          <a:solidFill>
            <a:schemeClr val="hlink"/>
          </a:solidFill>
          <a:latin typeface="Neo Sans Intel Medium" pitchFamily="34" charset="0"/>
          <a:cs typeface="Arial" pitchFamily="34" charset="0"/>
        </a:defRPr>
      </a:lvl9pPr>
    </p:titleStyle>
    <p:bodyStyle>
      <a:lvl1pPr marL="0" indent="0" algn="l" rtl="0" eaLnBrk="1" fontAlgn="base" hangingPunct="1">
        <a:spcBef>
          <a:spcPct val="7500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+mn-ea"/>
          <a:cs typeface="Neo Sans Intel"/>
        </a:defRPr>
      </a:lvl1pPr>
      <a:lvl2pPr marL="185738" indent="-18415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Font typeface="Times" pitchFamily="18" charset="0"/>
        <a:buChar char="•"/>
        <a:defRPr sz="2200" b="0" i="0">
          <a:solidFill>
            <a:schemeClr val="tx1"/>
          </a:solidFill>
          <a:latin typeface="+mj-lt"/>
          <a:cs typeface="Neo Sans Intel"/>
        </a:defRPr>
      </a:lvl2pPr>
      <a:lvl3pPr marL="414338" indent="-227013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2000" b="0" i="0">
          <a:solidFill>
            <a:schemeClr val="tx1"/>
          </a:solidFill>
          <a:latin typeface="+mj-lt"/>
          <a:cs typeface="Neo Sans Intel"/>
        </a:defRPr>
      </a:lvl3pPr>
      <a:lvl4pPr marL="568325" indent="-1524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Neo Sans Intel" pitchFamily="34" charset="0"/>
        <a:buChar char="–"/>
        <a:defRPr sz="1800" b="0" i="0">
          <a:solidFill>
            <a:schemeClr val="tx1"/>
          </a:solidFill>
          <a:latin typeface="+mj-lt"/>
          <a:cs typeface="Neo Sans Intel"/>
        </a:defRPr>
      </a:lvl4pPr>
      <a:lvl5pPr marL="7620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800" b="0" i="0">
          <a:solidFill>
            <a:schemeClr val="tx1"/>
          </a:solidFill>
          <a:latin typeface="+mj-lt"/>
          <a:cs typeface="Neo Sans Intel"/>
        </a:defRPr>
      </a:lvl5pPr>
      <a:lvl6pPr marL="12192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16764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21336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2590800" indent="-19208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6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8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10.png"/><Relationship Id="rId2" Type="http://schemas.microsoft.com/office/2007/relationships/media" Target="../media/media24.m4a"/><Relationship Id="rId1" Type="http://schemas.openxmlformats.org/officeDocument/2006/relationships/tags" Target="../tags/tag19.xml"/><Relationship Id="rId6" Type="http://schemas.openxmlformats.org/officeDocument/2006/relationships/image" Target="../media/image18.png"/><Relationship Id="rId5" Type="http://schemas.openxmlformats.org/officeDocument/2006/relationships/image" Target="../media/image120.png"/><Relationship Id="rId4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20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21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hyperlink" Target="http://en.wikipedia.org/wiki/ENIAC" TargetMode="External"/><Relationship Id="rId4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0.png"/><Relationship Id="rId5" Type="http://schemas.openxmlformats.org/officeDocument/2006/relationships/hyperlink" Target="https://www.youtube.com/watch?v=d9SWNLZvA8g" TargetMode="External"/><Relationship Id="rId4" Type="http://schemas.openxmlformats.org/officeDocument/2006/relationships/hyperlink" Target="http://www.youtube.com/watch?v=qm67wbB5GmI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5.m4a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audio" Target="../media/media7.m4a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microsoft.com/office/2007/relationships/media" Target="../media/media7.m4a"/><Relationship Id="rId16" Type="http://schemas.openxmlformats.org/officeDocument/2006/relationships/image" Target="../media/image10.png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audio" Target="../media/media8.m4a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microsoft.com/office/2007/relationships/media" Target="../media/media8.m4a"/><Relationship Id="rId16" Type="http://schemas.openxmlformats.org/officeDocument/2006/relationships/image" Target="../media/image10.png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 flipH="1">
            <a:off x="457263" y="2990098"/>
            <a:ext cx="5334794" cy="584775"/>
          </a:xfrm>
        </p:spPr>
        <p:txBody>
          <a:bodyPr/>
          <a:lstStyle/>
          <a:p>
            <a:r>
              <a:rPr lang="en-US" dirty="0"/>
              <a:t> Integrated Circuits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378030" y="4528360"/>
            <a:ext cx="4466738" cy="595035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Pavel Kryukov</a:t>
            </a: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dirty="0" smtClean="0"/>
              <a:t>17 October 2015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3608"/>
      </p:ext>
    </p:extLst>
  </p:cSld>
  <p:clrMapOvr>
    <a:masterClrMapping/>
  </p:clrMapOvr>
  <p:transition advTm="828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10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62641"/>
      </p:ext>
    </p:extLst>
  </p:cSld>
  <p:clrMapOvr>
    <a:masterClrMapping/>
  </p:clrMapOvr>
  <p:transition advTm="102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" y="934523"/>
            <a:ext cx="8210868" cy="1084873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/>
              <a:t>The metal-oxide-semiconductor field-effect transistor (MOSFET) acts as a voltage-controlled switch with </a:t>
            </a:r>
            <a:r>
              <a:rPr lang="en-US" sz="2000" dirty="0" smtClean="0"/>
              <a:t>three terminals: </a:t>
            </a:r>
            <a:r>
              <a:rPr lang="en-US" sz="2000" b="1" dirty="0" smtClean="0"/>
              <a:t>source</a:t>
            </a:r>
            <a:r>
              <a:rPr lang="en-US" sz="2000" dirty="0" smtClean="0"/>
              <a:t>, </a:t>
            </a:r>
            <a:r>
              <a:rPr lang="en-US" sz="2000" b="1" dirty="0" smtClean="0"/>
              <a:t>drain</a:t>
            </a:r>
            <a:r>
              <a:rPr lang="en-US" sz="2000" dirty="0" smtClean="0"/>
              <a:t>, and </a:t>
            </a:r>
            <a:r>
              <a:rPr lang="en-US" sz="2000" b="1" dirty="0" smtClean="0"/>
              <a:t>gate</a:t>
            </a:r>
          </a:p>
          <a:p>
            <a:pPr marL="741363" lvl="2" indent="-327025">
              <a:spcBef>
                <a:spcPts val="600"/>
              </a:spcBef>
              <a:buFont typeface="Arial" pitchFamily="34" charset="0"/>
              <a:buChar char="•"/>
            </a:pPr>
            <a:r>
              <a:rPr lang="en-US" sz="1800" dirty="0"/>
              <a:t>The gate controls whether current can pass from </a:t>
            </a:r>
            <a:r>
              <a:rPr lang="en-US" sz="1800" dirty="0" smtClean="0"/>
              <a:t>source </a:t>
            </a:r>
            <a:r>
              <a:rPr lang="en-US" sz="1800" dirty="0"/>
              <a:t>to </a:t>
            </a:r>
            <a:r>
              <a:rPr lang="en-US" sz="1800" dirty="0" smtClean="0"/>
              <a:t>drain </a:t>
            </a:r>
            <a:r>
              <a:rPr lang="en-US" sz="1800" dirty="0"/>
              <a:t>or </a:t>
            </a:r>
            <a:r>
              <a:rPr lang="en-US" sz="1800" dirty="0" smtClean="0"/>
              <a:t>not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000" dirty="0"/>
              <a:t>There are two variations of the MOSFET: the </a:t>
            </a:r>
            <a:r>
              <a:rPr lang="en-US" sz="2000" i="1" dirty="0"/>
              <a:t>n</a:t>
            </a:r>
            <a:r>
              <a:rPr lang="en-US" sz="2000" dirty="0"/>
              <a:t>-channel </a:t>
            </a:r>
            <a:r>
              <a:rPr lang="en-US" sz="2000" dirty="0" smtClean="0">
                <a:solidFill>
                  <a:schemeClr val="tx2"/>
                </a:solidFill>
              </a:rPr>
              <a:t>(this slide) </a:t>
            </a:r>
            <a:r>
              <a:rPr lang="en-US" sz="2000" dirty="0" smtClean="0"/>
              <a:t>and </a:t>
            </a:r>
            <a:r>
              <a:rPr lang="en-US" sz="2000" dirty="0"/>
              <a:t>the </a:t>
            </a:r>
            <a:r>
              <a:rPr lang="en-US" sz="2000" i="1" dirty="0"/>
              <a:t>p</a:t>
            </a:r>
            <a:r>
              <a:rPr lang="en-US" sz="2000" dirty="0"/>
              <a:t>-channel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458411" y="2651760"/>
            <a:ext cx="5905542" cy="3520440"/>
            <a:chOff x="1458411" y="2651760"/>
            <a:chExt cx="5905542" cy="3520440"/>
          </a:xfrm>
        </p:grpSpPr>
        <p:grpSp>
          <p:nvGrpSpPr>
            <p:cNvPr id="13" name="Group 12"/>
            <p:cNvGrpSpPr/>
            <p:nvPr/>
          </p:nvGrpSpPr>
          <p:grpSpPr>
            <a:xfrm>
              <a:off x="1458411" y="3649980"/>
              <a:ext cx="5905542" cy="2024701"/>
              <a:chOff x="1458411" y="2887980"/>
              <a:chExt cx="5905542" cy="2024701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3871297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268640" y="2887980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 bwMode="auto">
              <a:xfrm>
                <a:off x="1458411" y="3639468"/>
                <a:ext cx="5905542" cy="1273213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2268640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458411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5451679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6299083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124201" y="3176479"/>
                <a:ext cx="2593788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5451679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</p:grpSp>
        <p:cxnSp>
          <p:nvCxnSpPr>
            <p:cNvPr id="15" name="Straight Connector 14"/>
            <p:cNvCxnSpPr>
              <a:stCxn id="10" idx="0"/>
            </p:cNvCxnSpPr>
            <p:nvPr/>
          </p:nvCxnSpPr>
          <p:spPr bwMode="auto">
            <a:xfrm flipH="1" flipV="1">
              <a:off x="2818437" y="3048000"/>
              <a:ext cx="1" cy="60198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7" name="Straight Connector 16"/>
            <p:cNvCxnSpPr>
              <a:stCxn id="12" idx="0"/>
            </p:cNvCxnSpPr>
            <p:nvPr/>
          </p:nvCxnSpPr>
          <p:spPr bwMode="auto">
            <a:xfrm flipV="1">
              <a:off x="4421095" y="3116580"/>
              <a:ext cx="0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9" name="Straight Connector 18"/>
            <p:cNvCxnSpPr>
              <a:stCxn id="11" idx="0"/>
            </p:cNvCxnSpPr>
            <p:nvPr/>
          </p:nvCxnSpPr>
          <p:spPr bwMode="auto">
            <a:xfrm flipH="1" flipV="1">
              <a:off x="6001476" y="3116580"/>
              <a:ext cx="1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Straight Connector 20"/>
            <p:cNvCxnSpPr>
              <a:stCxn id="4" idx="2"/>
            </p:cNvCxnSpPr>
            <p:nvPr/>
          </p:nvCxnSpPr>
          <p:spPr bwMode="auto">
            <a:xfrm>
              <a:off x="4411182" y="5674681"/>
              <a:ext cx="0" cy="497519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2393385" y="2651760"/>
              <a:ext cx="924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Source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722" y="2651760"/>
              <a:ext cx="689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Gate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62177" y="2651760"/>
              <a:ext cx="7496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Drain</a:t>
              </a:r>
            </a:p>
          </p:txBody>
        </p:sp>
      </p:grpSp>
      <p:sp>
        <p:nvSpPr>
          <p:cNvPr id="27" name="Oval 26"/>
          <p:cNvSpPr/>
          <p:nvPr/>
        </p:nvSpPr>
        <p:spPr bwMode="auto">
          <a:xfrm>
            <a:off x="5463821" y="53340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48001" y="4684776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2370881" y="4532376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2742238" y="446836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363909" y="53848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259469" y="52324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218481" y="5310632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263097" y="4758690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5585977" y="4606290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5957334" y="4542282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42" name="Line Callout 2 (No Border) 41"/>
          <p:cNvSpPr/>
          <p:nvPr/>
        </p:nvSpPr>
        <p:spPr>
          <a:xfrm>
            <a:off x="6916569" y="2703621"/>
            <a:ext cx="876151" cy="412959"/>
          </a:xfrm>
          <a:prstGeom prst="callout2">
            <a:avLst>
              <a:gd name="adj1" fmla="val 54267"/>
              <a:gd name="adj2" fmla="val 1970"/>
              <a:gd name="adj3" fmla="val 80304"/>
              <a:gd name="adj4" fmla="val -18194"/>
              <a:gd name="adj5" fmla="val 202620"/>
              <a:gd name="adj6" fmla="val -44722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Metal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3" name="Line Callout 2 (No Border) 42"/>
          <p:cNvSpPr/>
          <p:nvPr/>
        </p:nvSpPr>
        <p:spPr>
          <a:xfrm>
            <a:off x="7354644" y="3224590"/>
            <a:ext cx="1433756" cy="412959"/>
          </a:xfrm>
          <a:prstGeom prst="callout2">
            <a:avLst>
              <a:gd name="adj1" fmla="val 54267"/>
              <a:gd name="adj2" fmla="val 1970"/>
              <a:gd name="adj3" fmla="val 85225"/>
              <a:gd name="adj4" fmla="val -12525"/>
              <a:gd name="adj5" fmla="val 165716"/>
              <a:gd name="adj6" fmla="val -24172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Oxide layer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4" name="Line Callout 2 (No Border) 43"/>
          <p:cNvSpPr/>
          <p:nvPr/>
        </p:nvSpPr>
        <p:spPr>
          <a:xfrm>
            <a:off x="7547684" y="4488202"/>
            <a:ext cx="1697916" cy="412959"/>
          </a:xfrm>
          <a:prstGeom prst="callout2">
            <a:avLst>
              <a:gd name="adj1" fmla="val 118234"/>
              <a:gd name="adj2" fmla="val 773"/>
              <a:gd name="adj3" fmla="val 163955"/>
              <a:gd name="adj4" fmla="val -4132"/>
              <a:gd name="adj5" fmla="val 195239"/>
              <a:gd name="adj6" fmla="val -18188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P-type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semiconductor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5" name="Line Callout 2 (No Border) 44"/>
          <p:cNvSpPr/>
          <p:nvPr/>
        </p:nvSpPr>
        <p:spPr>
          <a:xfrm flipH="1">
            <a:off x="-389708" y="4530344"/>
            <a:ext cx="1697916" cy="412959"/>
          </a:xfrm>
          <a:prstGeom prst="callout2">
            <a:avLst>
              <a:gd name="adj1" fmla="val 86250"/>
              <a:gd name="adj2" fmla="val -2817"/>
              <a:gd name="adj3" fmla="val 87686"/>
              <a:gd name="adj4" fmla="val -26272"/>
              <a:gd name="adj5" fmla="val 75370"/>
              <a:gd name="adj6" fmla="val -64597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-type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semiconductor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451775"/>
      </p:ext>
    </p:extLst>
  </p:cSld>
  <p:clrMapOvr>
    <a:masterClrMapping/>
  </p:clrMapOvr>
  <p:transition advTm="22272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45 -0.00949 C 0.03715 0.00046 0.03593 0.02361 0.04427 0.02893 C 0.05451 0.03518 0.06197 0.01319 0.06545 0.00903 L 0.07413 -0.00162 C 0.07743 -0.00625 0.08437 -0.00394 0.09583 0.00301 C 0.10312 0.00741 0.10885 0.02037 0.10555 0.03009 C 0.10225 0.04005 0.09097 0.04282 0.08368 0.03843 C 0.07239 0.03148 0.06909 0.0338 0.06927 0.02755 L 0.07256 0.00579 C 0.07274 -0.00046 0.06822 -0.00417 0.05816 -0.01042 C 0.04947 -0.01528 0.04375 -0.01921 0.04045 -0.00949 Z " pathEditMode="relative" rAng="0" ptsTypes="ffFffffFfff">
                                      <p:cBhvr>
                                        <p:cTn id="8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213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26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7 -0.00023 C -0.00347 0.00972 -0.03542 0.02662 -0.02708 0.03194 C -0.01684 0.03819 -0.00104 0.04792 0.00417 0.04699 L 0.01701 0.04653 C 0.02205 0.04398 0.03906 0.00301 0.05052 0.00995 C 0.05781 0.01435 0.05937 0.03218 0.05608 0.0419 C 0.05278 0.05185 0.04514 0.05833 0.03785 0.05394 C 0.02656 0.04699 0.02847 0.04306 0.02865 0.03681 L 0.03194 0.01505 C 0.03212 0.0088 0.02969 -0.00069 0.01962 -0.00694 C 0.01094 -0.01181 0.00312 -0.00995 -0.00017 -0.00023 Z " pathEditMode="relative" rAng="0" ptsTypes="ffFffffFfff">
                                      <p:cBhvr>
                                        <p:cTn id="8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33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6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52 -0.00046 C 0.00277 -0.01065 0.0217 -0.01921 0.01805 -0.03217 C 0.01059 -0.04236 0.00034 -0.04861 -0.00486 -0.04768 L -0.01771 -0.04722 C -0.02275 -0.04467 -0.04497 0.0044 -0.05625 -0.00208 C -0.06354 -0.00694 -0.06736 -0.02685 -0.06372 -0.0368 C -0.06077 -0.04653 -0.05 -0.04861 -0.04306 -0.04444 C -0.03177 -0.03704 -0.03039 -0.03657 -0.03056 -0.03032 L -0.03264 -0.01574 C -0.03247 -0.00949 -0.03039 -1.85185E-6 -0.02032 0.00625 C -0.01164 0.01111 -0.00348 0.00903 -0.00052 -0.00046 Z " pathEditMode="relative" rAng="0" ptsTypes="ffFffffFfff">
                                      <p:cBhvr>
                                        <p:cTn id="9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182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26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17 -0.00023 C -0.00347 0.00972 -0.00468 0.03287 0.00365 0.03819 C 0.01389 0.04444 0.02136 0.02245 0.02483 0.01829 L 0.03351 0.00764 C 0.03681 0.00301 0.04375 0.00532 0.05521 0.01227 C 0.0625 0.01667 0.06823 0.02963 0.06494 0.03935 C 0.06164 0.04931 0.05035 0.05208 0.04306 0.04768 C 0.03178 0.04074 0.02848 0.04306 0.02865 0.03681 L 0.03195 0.01505 C 0.03212 0.0088 0.02761 0.00509 0.01754 -0.00116 C 0.00886 -0.00602 0.00313 -0.00995 -0.00017 -0.00023 Z " pathEditMode="relative" rAng="0" ptsTypes="ffFffffFfff">
                                      <p:cBhvr>
                                        <p:cTn id="93" dur="2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213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26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-0.00023 C -0.00347 0.00972 -0.03542 0.02662 -0.02708 0.03194 C -0.01684 0.03819 -0.00104 0.04792 0.00417 0.04699 L 0.01701 0.04653 C 0.02205 0.04398 0.03906 0.00301 0.05052 0.00995 C 0.05781 0.01435 0.05937 0.03218 0.05608 0.0419 C 0.05278 0.05185 0.04514 0.05833 0.03785 0.05394 C 0.02656 0.04699 0.02847 0.04306 0.02865 0.03681 L 0.03194 0.01505 C 0.03212 0.0088 0.02969 -0.00069 0.01962 -0.00694 C 0.01094 -0.01181 0.00312 -0.00995 -0.00017 -0.00023 Z " pathEditMode="relative" rAng="0" ptsTypes="ffFffffFfff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338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6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46 C 0.00277 -0.01065 0.0217 -0.01921 0.01805 -0.03217 C 0.01059 -0.04236 0.00034 -0.04861 -0.00486 -0.04768 L -0.01771 -0.04722 C -0.02275 -0.04467 -0.04497 0.0044 -0.05625 -0.00208 C -0.06354 -0.00694 -0.06736 -0.02685 -0.06372 -0.0368 C -0.06077 -0.04653 -0.05 -0.04861 -0.04306 -0.04444 C -0.03177 -0.03704 -0.03039 -0.03657 -0.03056 -0.03032 L -0.03264 -0.01574 C -0.03247 -0.00949 -0.03039 -1.85185E-6 -0.02032 0.00625 C -0.01164 0.01111 -0.00348 0.00903 -0.00052 -0.00046 Z " pathEditMode="relative" rAng="0" ptsTypes="ffFffffFfff">
                                      <p:cBhvr>
                                        <p:cTn id="97" dur="2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1829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6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8 -0.00024 C -0.00347 0.00972 -0.02969 0.02777 -0.02136 0.0331 C -0.01111 0.03935 0.01892 0.03495 0.02239 0.03078 L 0.05139 0.00787 C 0.05469 0.00324 0.0743 -0.02801 0.08576 -0.02107 C 0.09305 -0.01667 0.11684 -0.03797 0.12691 -0.03056 C 0.13906 -0.02246 0.16024 0.03009 0.15295 0.02569 C 0.14357 0.03541 0.0368 0.04166 0.03698 0.03541 L 0.03194 0.01504 C 0.03038 0.00902 0.04045 -0.01899 0.03802 -0.02176 C 0.03559 -0.02454 0.02344 0.00185 0.01753 -0.00116 C 0.01389 0.00208 0.00538 -0.03982 0.00243 -0.03959 C -0.00052 -0.03936 0.00035 -0.00834 -0.00018 -0.00024 Z " pathEditMode="relative" rAng="0" ptsTypes="ffFffffFfafaf">
                                      <p:cBhvr>
                                        <p:cTn id="9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11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6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23 C -0.00347 0.00972 -0.00208 0.02083 0.00625 0.02616 C 0.0165 0.03241 0.01893 0.03495 0.0224 0.03078 L 0.05139 0.00787 C 0.05469 0.00324 0.07743 -0.04722 0.08889 -0.04028 C 0.09618 -0.03588 0.12691 -0.05556 0.13698 -0.04815 C 0.14723 -0.04931 0.17344 -0.07176 0.17604 -0.05949 C 0.17934 -0.05486 0.15729 -0.03357 0.15695 -0.02084 C 0.1566 -0.0081 0.17813 0.0125 0.17344 0.01713 C 0.16997 0.025 0.14479 0.00463 0.1283 0.00671 C 0.11181 0.00879 0.08768 0.02708 0.07413 0.02916 L 0.04688 0.01898 C 0.04532 0.01296 0.04098 -0.01158 0.03802 -0.02176 C 0.03507 -0.03195 0.0382 -0.04028 0.02969 -0.04213 C 0.02604 -0.03889 -0.00833 -0.04028 -0.01337 -0.03334 C -0.0184 -0.02639 -0.00295 -0.00718 -0.00017 -0.00023 Z " pathEditMode="relative" rAng="0" ptsTypes="ffFfffaafaFfafaf">
                                      <p:cBhvr>
                                        <p:cTn id="10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-1829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6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8 0.00023 C 0.00104 0.01041 0.00677 0.01898 0.01579 0.01736 C 0.02708 0.01574 0.03003 0.01574 0.03142 0.00949 L 0.03923 -0.04399 C 0.04027 -0.05024 0.04618 -0.09514 0.05868 -0.09792 C 0.06666 -0.09908 0.08437 -0.13797 0.096 -0.13913 C 0.10416 -0.14746 0.09826 -0.11945 0.10295 -0.11806 C 0.10763 -0.11667 0.12118 -0.1375 0.12395 -0.1301 C 0.12673 -0.12269 0.11267 -0.09167 0.11927 -0.07362 C 0.11961 -0.06482 0.17048 -0.02871 0.16302 -0.0213 C 0.15555 -0.01389 0.09236 -0.03125 0.0743 -0.02848 L 0.05416 -0.0051 C 0.05034 -0.00903 0.03107 -0.03681 0.02343 -0.04538 C 0.01579 -0.05394 0.01614 -0.06112 0.00816 -0.05672 C 0.00642 -0.05163 -0.02327 -0.02825 -0.02466 -0.01852 C -0.02605 -0.00926 -0.00539 -0.00417 -0.00018 0.00023 Z " pathEditMode="relative" rAng="0" ptsTypes="ffFfffaafaFfafaf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645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6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23 C 0.00243 -0.00902 0.00122 -0.02037 -0.00712 -0.02592 C -0.01719 -0.03287 -0.01996 -0.03449 -0.02326 -0.03032 L -0.04878 0.02917 C -0.05208 0.0331 -0.0783 0.04723 -0.08993 0.04028 C -0.09705 0.03588 -0.11927 0.03935 -0.12951 0.03195 C -0.13975 0.0331 -0.16198 0.04121 -0.16666 0.03935 C -0.17135 0.0375 -0.15555 0.0375 -0.15781 0.02014 C -0.16007 0.00278 -0.18194 -0.0493 -0.18038 -0.06527 C -0.17691 -0.07291 -0.15937 -0.0794 -0.14826 -0.07523 C -0.14028 -0.07199 -0.14479 -0.05347 -0.13246 -0.04583 C -0.12014 -0.03819 -0.08871 -0.03125 -0.07465 -0.0294 L -0.04844 -0.03426 C -0.04687 -0.02824 -0.04184 0.0088 -0.03923 0.02153 C -0.03594 0.03449 -0.0441 0.03889 -0.03055 0.0419 C -0.02708 0.03912 0.03663 0.04723 0.04167 0.04028 C 0.0467 0.03334 0.00834 0.00857 -0.00052 0.00023 Z " pathEditMode="relative" rAng="0" ptsTypes="ffFfffaafaaFfafaf">
                                      <p:cBhvr>
                                        <p:cTn id="10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3" grpId="0" animBg="1"/>
      <p:bldP spid="44" grpId="0" animBg="1"/>
      <p:bldP spid="45" grpId="0" animBg="1"/>
    </p:bldLst>
  </p:timing>
  <p:extLst mod="1">
    <p:ext uri="{3A86A75C-4F4B-4683-9AE1-C65F6400EC91}">
      <p14:laserTraceLst xmlns:p14="http://schemas.microsoft.com/office/powerpoint/2010/main">
        <p14:tracePtLst>
          <p14:tracePt t="30950" x="8010525" y="6848475"/>
          <p14:tracePt t="30960" x="7966075" y="6848475"/>
          <p14:tracePt t="30970" x="7920038" y="6848475"/>
          <p14:tracePt t="30981" x="7885113" y="6848475"/>
          <p14:tracePt t="30992" x="7848600" y="6848475"/>
          <p14:tracePt t="31006" x="7796213" y="6848475"/>
          <p14:tracePt t="31021" x="7634288" y="6848475"/>
          <p14:tracePt t="31035" x="7527925" y="6848475"/>
          <p14:tracePt t="31051" x="7375525" y="6848475"/>
          <p14:tracePt t="31064" x="7331075" y="6848475"/>
          <p14:tracePt t="31078" x="7323138" y="6848475"/>
          <p14:tracePt t="31093" x="7313613" y="6848475"/>
          <p14:tracePt t="31113" x="7304088" y="6715125"/>
          <p14:tracePt t="31124" x="7304088" y="6330950"/>
          <p14:tracePt t="31136" x="7313613" y="6205538"/>
          <p14:tracePt t="31150" x="7331075" y="6134100"/>
          <p14:tracePt t="31164" x="7429500" y="5732463"/>
          <p14:tracePt t="31178" x="7473950" y="5608638"/>
          <p14:tracePt t="31193" x="7510463" y="5518150"/>
          <p14:tracePt t="31207" x="7732713" y="4983163"/>
          <p14:tracePt t="31222" x="7974013" y="4572000"/>
          <p14:tracePt t="31236" x="8732838" y="3679825"/>
          <p14:tracePt t="31250" x="9018588" y="3419475"/>
          <p14:tracePt t="31264" x="9134475" y="3251200"/>
          <p14:tracePt t="31278" x="9134475" y="3152775"/>
          <p14:tracePt t="31328" x="9134475" y="3187700"/>
          <p14:tracePt t="31338" x="9134475" y="3232150"/>
          <p14:tracePt t="31348" x="9134475" y="3268663"/>
          <p14:tracePt t="31359" x="9134475" y="3322638"/>
          <p14:tracePt t="31369" x="9134475" y="3375025"/>
          <p14:tracePt t="31380" x="9134475" y="3429000"/>
          <p14:tracePt t="31393" x="9134475" y="3490913"/>
          <p14:tracePt t="31407" x="9090025" y="3562350"/>
          <p14:tracePt t="31421" x="8759825" y="3973513"/>
          <p14:tracePt t="31435" x="8412163" y="4125913"/>
          <p14:tracePt t="31450" x="7527925" y="4473575"/>
          <p14:tracePt t="31464" x="7054850" y="4670425"/>
          <p14:tracePt t="31478" x="6643688" y="4795838"/>
          <p14:tracePt t="31493" x="6081713" y="4840288"/>
          <p14:tracePt t="31507" x="5830888" y="4714875"/>
          <p14:tracePt t="31522" x="5465763" y="4473575"/>
          <p14:tracePt t="31536" x="5295900" y="4375150"/>
          <p14:tracePt t="31550" x="5197475" y="4303713"/>
          <p14:tracePt t="31564" x="5116513" y="4214813"/>
          <p14:tracePt t="31578" x="5116513" y="4187825"/>
          <p14:tracePt t="31952" x="5045075" y="4187825"/>
          <p14:tracePt t="31962" x="4956175" y="4187825"/>
          <p14:tracePt t="31972" x="4867275" y="4187825"/>
          <p14:tracePt t="31982" x="4724400" y="4187825"/>
          <p14:tracePt t="31993" x="4554538" y="4187825"/>
          <p14:tracePt t="32006" x="4357688" y="4143375"/>
          <p14:tracePt t="32021" x="4251325" y="4143375"/>
          <p14:tracePt t="32036" x="3946525" y="4017963"/>
          <p14:tracePt t="32050" x="3848100" y="3956050"/>
          <p14:tracePt t="32064" x="3697288" y="3894138"/>
          <p14:tracePt t="32078" x="3625850" y="3857625"/>
          <p14:tracePt t="32092" x="3571875" y="3822700"/>
          <p14:tracePt t="32106" x="3455988" y="3776663"/>
          <p14:tracePt t="32120" x="3394075" y="3751263"/>
          <p14:tracePt t="32135" x="3251200" y="3705225"/>
          <p14:tracePt t="32149" x="3187700" y="3679825"/>
          <p14:tracePt t="32163" x="3143250" y="3670300"/>
          <p14:tracePt t="32178" x="3116263" y="3643313"/>
          <p14:tracePt t="32192" x="3108325" y="3643313"/>
          <p14:tracePt t="32207" x="3108325" y="3633788"/>
          <p14:tracePt t="32221" x="3098800" y="3625850"/>
          <p14:tracePt t="32235" x="3098800" y="3616325"/>
          <p14:tracePt t="32249" x="3081338" y="3608388"/>
          <p14:tracePt t="32263" x="2982913" y="3536950"/>
          <p14:tracePt t="32279" x="2965450" y="3527425"/>
          <p14:tracePt t="32292" x="2911475" y="3527425"/>
          <p14:tracePt t="32306" x="2847975" y="3562350"/>
          <p14:tracePt t="32320" x="2741613" y="3660775"/>
          <p14:tracePt t="32335" x="2697163" y="3714750"/>
          <p14:tracePt t="32350" x="2625725" y="3786188"/>
          <p14:tracePt t="32363" x="2598738" y="3822700"/>
          <p14:tracePt t="32378" x="2581275" y="3840163"/>
          <p14:tracePt t="32392" x="2554288" y="3884613"/>
          <p14:tracePt t="32406" x="2544763" y="3902075"/>
          <p14:tracePt t="32421" x="2544763" y="3911600"/>
          <p14:tracePt t="32606" x="2554288" y="3902075"/>
          <p14:tracePt t="32616" x="2571750" y="3875088"/>
          <p14:tracePt t="32627" x="2581275" y="3867150"/>
          <p14:tracePt t="32637" x="2589213" y="3848100"/>
          <p14:tracePt t="32649" x="2598738" y="3840163"/>
          <p14:tracePt t="32663" x="2608263" y="3830638"/>
          <p14:tracePt t="32677" x="2608263" y="3822700"/>
          <p14:tracePt t="32770" x="2598738" y="3803650"/>
          <p14:tracePt t="32789" x="2589213" y="3786188"/>
          <p14:tracePt t="32913" x="2581275" y="3786188"/>
          <p14:tracePt t="32923" x="2554288" y="3776663"/>
          <p14:tracePt t="32933" x="2536825" y="3776663"/>
          <p14:tracePt t="32974" x="2554288" y="3741738"/>
          <p14:tracePt t="32984" x="2625725" y="3652838"/>
          <p14:tracePt t="32994" x="2679700" y="3581400"/>
          <p14:tracePt t="33006" x="2714625" y="3536950"/>
          <p14:tracePt t="33025" x="2714625" y="3527425"/>
          <p14:tracePt t="33036" x="2724150" y="3517900"/>
          <p14:tracePt t="33209" x="2759075" y="3500438"/>
          <p14:tracePt t="33219" x="2803525" y="3446463"/>
          <p14:tracePt t="33250" x="2803525" y="3438525"/>
          <p14:tracePt t="33260" x="2822575" y="3429000"/>
          <p14:tracePt t="33270" x="2822575" y="3411538"/>
          <p14:tracePt t="34219" x="2840038" y="3446463"/>
          <p14:tracePt t="34230" x="2840038" y="3517900"/>
          <p14:tracePt t="34239" x="2840038" y="3544888"/>
          <p14:tracePt t="34250" x="2847975" y="3571875"/>
          <p14:tracePt t="34261" x="2847975" y="3598863"/>
          <p14:tracePt t="34275" x="2847975" y="3616325"/>
          <p14:tracePt t="34290" x="2847975" y="3625850"/>
          <p14:tracePt t="34304" x="2857500" y="3633788"/>
          <p14:tracePt t="34322" x="2867025" y="3679825"/>
          <p14:tracePt t="34333" x="2894013" y="3759200"/>
          <p14:tracePt t="34347" x="2919413" y="3840163"/>
          <p14:tracePt t="34361" x="2955925" y="3946525"/>
          <p14:tracePt t="34375" x="3009900" y="4143375"/>
          <p14:tracePt t="34390" x="3017838" y="4170363"/>
          <p14:tracePt t="34404" x="3027363" y="4170363"/>
          <p14:tracePt t="34538" x="3027363" y="4160838"/>
          <p14:tracePt t="34548" x="3054350" y="4125913"/>
          <p14:tracePt t="34558" x="3098800" y="4089400"/>
          <p14:tracePt t="34569" x="3125788" y="4044950"/>
          <p14:tracePt t="34579" x="3152775" y="4000500"/>
          <p14:tracePt t="34590" x="3187700" y="3929063"/>
          <p14:tracePt t="34604" x="3214688" y="3894138"/>
          <p14:tracePt t="34619" x="3232150" y="3848100"/>
          <p14:tracePt t="34633" x="3232150" y="3830638"/>
          <p14:tracePt t="34662" x="3232150" y="3759200"/>
          <p14:tracePt t="34676" x="3232150" y="3697288"/>
          <p14:tracePt t="34691" x="3205163" y="3643313"/>
          <p14:tracePt t="34705" x="3187700" y="3581400"/>
          <p14:tracePt t="34719" x="3160713" y="3554413"/>
          <p14:tracePt t="34733" x="3116263" y="3527425"/>
          <p14:tracePt t="34747" x="3081338" y="3527425"/>
          <p14:tracePt t="34762" x="2990850" y="3536950"/>
          <p14:tracePt t="34775" x="2946400" y="3554413"/>
          <p14:tracePt t="34789" x="2911475" y="3581400"/>
          <p14:tracePt t="34804" x="2830513" y="3652838"/>
          <p14:tracePt t="34818" x="2795588" y="3679825"/>
          <p14:tracePt t="34833" x="2724150" y="3751263"/>
          <p14:tracePt t="34847" x="2724150" y="3759200"/>
          <p14:tracePt t="34896" x="2724150" y="3768725"/>
          <p14:tracePt t="34906" x="2724150" y="3776663"/>
          <p14:tracePt t="34917" x="2724150" y="3786188"/>
          <p14:tracePt t="34947" x="2724150" y="3795713"/>
          <p14:tracePt t="35009" x="2724150" y="3813175"/>
          <p14:tracePt t="35018" x="2724150" y="3848100"/>
          <p14:tracePt t="35029" x="2724150" y="3919538"/>
          <p14:tracePt t="35038" x="2724150" y="3965575"/>
          <p14:tracePt t="35050" x="2732088" y="4037013"/>
          <p14:tracePt t="35061" x="2732088" y="4071938"/>
          <p14:tracePt t="35076" x="2732088" y="4108450"/>
          <p14:tracePt t="35091" x="2732088" y="4116388"/>
          <p14:tracePt t="35110" x="2751138" y="4152900"/>
          <p14:tracePt t="35121" x="2759075" y="4224338"/>
          <p14:tracePt t="35133" x="2768600" y="4276725"/>
          <p14:tracePt t="35147" x="2786063" y="4322763"/>
          <p14:tracePt t="35162" x="2803525" y="4429125"/>
          <p14:tracePt t="35176" x="2813050" y="4491038"/>
          <p14:tracePt t="35191" x="2822575" y="4500563"/>
          <p14:tracePt t="35204" x="2857500" y="4572000"/>
          <p14:tracePt t="35218" x="2901950" y="4608513"/>
          <p14:tracePt t="35233" x="3143250" y="4652963"/>
          <p14:tracePt t="35247" x="3259138" y="4679950"/>
          <p14:tracePt t="35262" x="3367088" y="4679950"/>
          <p14:tracePt t="35276" x="3465513" y="4679950"/>
          <p14:tracePt t="35290" x="3509963" y="4679950"/>
          <p14:tracePt t="35305" x="3633788" y="4679950"/>
          <p14:tracePt t="35318" x="3705225" y="4679950"/>
          <p14:tracePt t="35333" x="3795713" y="4679950"/>
          <p14:tracePt t="35347" x="4062413" y="4670425"/>
          <p14:tracePt t="35361" x="4179888" y="4660900"/>
          <p14:tracePt t="35376" x="4419600" y="4616450"/>
          <p14:tracePt t="35390" x="4537075" y="4589463"/>
          <p14:tracePt t="35404" x="4652963" y="4562475"/>
          <p14:tracePt t="35418" x="4840288" y="4473575"/>
          <p14:tracePt t="35432" x="4938713" y="4456113"/>
          <p14:tracePt t="35447" x="5126038" y="4419600"/>
          <p14:tracePt t="35461" x="5205413" y="4394200"/>
          <p14:tracePt t="35475" x="5286375" y="4357688"/>
          <p14:tracePt t="35490" x="5429250" y="4322763"/>
          <p14:tracePt t="35504" x="5491163" y="4276725"/>
          <p14:tracePt t="35519" x="5634038" y="4187825"/>
          <p14:tracePt t="35533" x="5688013" y="4143375"/>
          <p14:tracePt t="35547" x="5751513" y="4098925"/>
          <p14:tracePt t="35561" x="5822950" y="3990975"/>
          <p14:tracePt t="35575" x="5857875" y="3956050"/>
          <p14:tracePt t="35590" x="5884863" y="3919538"/>
          <p14:tracePt t="35604" x="5902325" y="3884613"/>
          <p14:tracePt t="35618" x="5902325" y="3857625"/>
          <p14:tracePt t="35633" x="5919788" y="3840163"/>
          <p14:tracePt t="35647" x="5929313" y="3830638"/>
          <p14:tracePt t="35662" x="5946775" y="3795713"/>
          <p14:tracePt t="35676" x="5965825" y="3776663"/>
          <p14:tracePt t="35690" x="5983288" y="3741738"/>
          <p14:tracePt t="35704" x="6018213" y="3687763"/>
          <p14:tracePt t="35718" x="6018213" y="3679825"/>
          <p14:tracePt t="35733" x="6018213" y="3670300"/>
          <p14:tracePt t="35754" x="6018213" y="3643313"/>
          <p14:tracePt t="35776" x="6000750" y="3643313"/>
          <p14:tracePt t="35785" x="5965825" y="3652838"/>
          <p14:tracePt t="35795" x="5946775" y="3652838"/>
          <p14:tracePt t="35806" x="5938838" y="3652838"/>
          <p14:tracePt t="35918" x="5938838" y="3660775"/>
          <p14:tracePt t="36931" x="5902325" y="3625850"/>
          <p14:tracePt t="36940" x="5902325" y="3616325"/>
          <p14:tracePt t="36961" x="5894388" y="3598863"/>
          <p14:tracePt t="36970" x="5894388" y="3589338"/>
          <p14:tracePt t="36981" x="5884863" y="3581400"/>
          <p14:tracePt t="36991" x="5875338" y="3562350"/>
          <p14:tracePt t="37004" x="5867400" y="3536950"/>
          <p14:tracePt t="37017" x="5867400" y="3517900"/>
          <p14:tracePt t="37032" x="5857875" y="3455988"/>
          <p14:tracePt t="37046" x="5857875" y="3429000"/>
          <p14:tracePt t="37062" x="5848350" y="3402013"/>
          <p14:tracePt t="37074" x="5848350" y="3394075"/>
          <p14:tracePt t="37089" x="5848350" y="3367088"/>
          <p14:tracePt t="37104" x="5848350" y="3357563"/>
          <p14:tracePt t="37117" x="5848350" y="3348038"/>
          <p14:tracePt t="37131" x="5848350" y="3340100"/>
          <p14:tracePt t="37146" x="5848350" y="3322638"/>
          <p14:tracePt t="37161" x="5857875" y="3313113"/>
          <p14:tracePt t="37175" x="5867400" y="3295650"/>
          <p14:tracePt t="37189" x="5875338" y="3295650"/>
          <p14:tracePt t="37203" x="5894388" y="3286125"/>
          <p14:tracePt t="37217" x="5946775" y="3276600"/>
          <p14:tracePt t="37231" x="5965825" y="3268663"/>
          <p14:tracePt t="37246" x="6018213" y="3259138"/>
          <p14:tracePt t="37261" x="6062663" y="3224213"/>
          <p14:tracePt t="37274" x="6089650" y="3214688"/>
          <p14:tracePt t="37288" x="6143625" y="3197225"/>
          <p14:tracePt t="37303" x="6170613" y="3187700"/>
          <p14:tracePt t="37318" x="6242050" y="3170238"/>
          <p14:tracePt t="37332" x="6259513" y="3160713"/>
          <p14:tracePt t="37346" x="6269038" y="3143250"/>
          <p14:tracePt t="37360" x="6296025" y="3125788"/>
          <p14:tracePt t="37374" x="6313488" y="3116263"/>
          <p14:tracePt t="37390" x="6330950" y="3098800"/>
          <p14:tracePt t="37403" x="6340475" y="3081338"/>
          <p14:tracePt t="37441" x="6348413" y="3081338"/>
          <p14:tracePt t="37462" x="6384925" y="3081338"/>
          <p14:tracePt t="37471" x="6411913" y="3081338"/>
          <p14:tracePt t="37502" x="6500813" y="3062288"/>
          <p14:tracePt t="37512" x="6661150" y="3009900"/>
          <p14:tracePt t="37523" x="6705600" y="2990850"/>
          <p14:tracePt t="37635" x="6724650" y="2990850"/>
          <p14:tracePt t="38404" x="6786563" y="2990850"/>
          <p14:tracePt t="38412" x="6858000" y="2990850"/>
          <p14:tracePt t="38422" x="6956425" y="2982913"/>
          <p14:tracePt t="38433" x="7037388" y="2973388"/>
          <p14:tracePt t="38445" x="7126288" y="2955925"/>
          <p14:tracePt t="38459" x="7188200" y="2938463"/>
          <p14:tracePt t="38474" x="7251700" y="2919413"/>
          <p14:tracePt t="38488" x="7269163" y="2911475"/>
          <p14:tracePt t="38544" x="7269163" y="2919413"/>
          <p14:tracePt t="38822" x="7143750" y="2973388"/>
          <p14:tracePt t="38831" x="7081838" y="2990850"/>
          <p14:tracePt t="38841" x="7045325" y="3009900"/>
          <p14:tracePt t="38850" x="7000875" y="3017838"/>
          <p14:tracePt t="38862" x="6946900" y="3036888"/>
          <p14:tracePt t="38873" x="6884988" y="3054350"/>
          <p14:tracePt t="38887" x="6804025" y="3071813"/>
          <p14:tracePt t="38902" x="6608763" y="3116263"/>
          <p14:tracePt t="38916" x="6518275" y="3133725"/>
          <p14:tracePt t="38930" x="6438900" y="3152775"/>
          <p14:tracePt t="38945" x="6269038" y="3197225"/>
          <p14:tracePt t="38959" x="6197600" y="3259138"/>
          <p14:tracePt t="39322" x="6188075" y="3276600"/>
          <p14:tracePt t="39332" x="6153150" y="3303588"/>
          <p14:tracePt t="39342" x="6126163" y="3330575"/>
          <p14:tracePt t="39351" x="6081713" y="3384550"/>
          <p14:tracePt t="39362" x="6027738" y="3438525"/>
          <p14:tracePt t="39373" x="5929313" y="3536950"/>
          <p14:tracePt t="39387" x="5857875" y="3598863"/>
          <p14:tracePt t="39403" x="5688013" y="3751263"/>
          <p14:tracePt t="39416" x="5616575" y="3803650"/>
          <p14:tracePt t="39430" x="5518150" y="3929063"/>
          <p14:tracePt t="39444" x="5295900" y="4197350"/>
          <p14:tracePt t="39459" x="5160963" y="4348163"/>
          <p14:tracePt t="39474" x="5010150" y="4456113"/>
          <p14:tracePt t="39487" x="4938713" y="4473575"/>
          <p14:tracePt t="39501" x="4875213" y="4491038"/>
          <p14:tracePt t="39516" x="4732338" y="4554538"/>
          <p14:tracePt t="39530" x="4670425" y="4608513"/>
          <p14:tracePt t="39544" x="4625975" y="4652963"/>
          <p14:tracePt t="39852" x="4616450" y="4652963"/>
          <p14:tracePt t="39863" x="4598988" y="4652963"/>
          <p14:tracePt t="39874" x="4598988" y="4643438"/>
          <p14:tracePt t="39887" x="4589463" y="4633913"/>
          <p14:tracePt t="39901" x="4589463" y="4616450"/>
          <p14:tracePt t="39915" x="4589463" y="4500563"/>
          <p14:tracePt t="39930" x="4589463" y="4367213"/>
          <p14:tracePt t="39945" x="4633913" y="4108450"/>
          <p14:tracePt t="39959" x="4652963" y="4000500"/>
          <p14:tracePt t="39973" x="4670425" y="3946525"/>
          <p14:tracePt t="39987" x="4679950" y="3884613"/>
          <p14:tracePt t="40001" x="4679950" y="3867150"/>
          <p14:tracePt t="40016" x="4660900" y="3840163"/>
          <p14:tracePt t="40030" x="4643438" y="3830638"/>
          <p14:tracePt t="40044" x="4625975" y="3813175"/>
          <p14:tracePt t="40058" x="4625975" y="3803650"/>
          <p14:tracePt t="40072" x="4616450" y="3803650"/>
          <p14:tracePt t="40108" x="4608513" y="3795713"/>
          <p14:tracePt t="40117" x="4589463" y="3786188"/>
          <p14:tracePt t="40129" x="4562475" y="3776663"/>
          <p14:tracePt t="40139" x="4545013" y="3776663"/>
          <p14:tracePt t="40149" x="4537075" y="3776663"/>
          <p14:tracePt t="40160" x="4527550" y="3776663"/>
          <p14:tracePt t="40190" x="4518025" y="3768725"/>
          <p14:tracePt t="40200" x="4483100" y="3759200"/>
          <p14:tracePt t="40210" x="4446588" y="3759200"/>
          <p14:tracePt t="40221" x="4429125" y="3759200"/>
          <p14:tracePt t="40232" x="4402138" y="3751263"/>
          <p14:tracePt t="40244" x="4367213" y="3751263"/>
          <p14:tracePt t="40258" x="4340225" y="3751263"/>
          <p14:tracePt t="40272" x="4313238" y="3751263"/>
          <p14:tracePt t="40287" x="4295775" y="3759200"/>
          <p14:tracePt t="40301" x="4295775" y="3768725"/>
          <p14:tracePt t="40353" x="4295775" y="3776663"/>
          <p14:tracePt t="40374" x="4295775" y="3786188"/>
          <p14:tracePt t="40425" x="4295775" y="3795713"/>
          <p14:tracePt t="40496" x="4295775" y="3813175"/>
          <p14:tracePt t="40507" x="4295775" y="3822700"/>
          <p14:tracePt t="40588" x="4303713" y="3830638"/>
          <p14:tracePt t="40598" x="4313238" y="3840163"/>
          <p14:tracePt t="40609" x="4322763" y="3840163"/>
          <p14:tracePt t="40630" x="4330700" y="3840163"/>
          <p14:tracePt t="40640" x="4340225" y="3840163"/>
          <p14:tracePt t="40650" x="4348163" y="3840163"/>
          <p14:tracePt t="40660" x="4375150" y="3840163"/>
          <p14:tracePt t="40672" x="4402138" y="3840163"/>
          <p14:tracePt t="40686" x="4446588" y="3840163"/>
          <p14:tracePt t="40701" x="4545013" y="3840163"/>
          <p14:tracePt t="40715" x="4572000" y="3840163"/>
          <p14:tracePt t="40729" x="4598988" y="3840163"/>
          <p14:tracePt t="40743" x="4643438" y="3840163"/>
          <p14:tracePt t="40758" x="4660900" y="3840163"/>
          <p14:tracePt t="40773" x="4714875" y="3840163"/>
          <p14:tracePt t="40787" x="4732338" y="3840163"/>
          <p14:tracePt t="40800" x="4751388" y="3840163"/>
          <p14:tracePt t="40854" x="4741863" y="3840163"/>
          <p14:tracePt t="40865" x="4724400" y="3840163"/>
          <p14:tracePt t="40875" x="4705350" y="3840163"/>
          <p14:tracePt t="40886" x="4697413" y="3840163"/>
          <p14:tracePt t="40900" x="4679950" y="3840163"/>
          <p14:tracePt t="40916" x="4652963" y="3840163"/>
          <p14:tracePt t="40929" x="4633913" y="3840163"/>
          <p14:tracePt t="40944" x="4616450" y="3840163"/>
          <p14:tracePt t="40957" x="4572000" y="3840163"/>
          <p14:tracePt t="40972" x="4545013" y="3840163"/>
          <p14:tracePt t="40987" x="4483100" y="3822700"/>
          <p14:tracePt t="41000" x="4465638" y="3822700"/>
          <p14:tracePt t="41015" x="4446588" y="3822700"/>
          <p14:tracePt t="41029" x="4419600" y="3822700"/>
          <p14:tracePt t="41043" x="4402138" y="3822700"/>
          <p14:tracePt t="41059" x="4340225" y="3822700"/>
          <p14:tracePt t="41072" x="4303713" y="3822700"/>
          <p14:tracePt t="41086" x="4268788" y="3822700"/>
          <p14:tracePt t="41100" x="4205288" y="3840163"/>
          <p14:tracePt t="41115" x="4179888" y="3848100"/>
          <p14:tracePt t="41130" x="4160838" y="3848100"/>
          <p14:tracePt t="41210" x="4160838" y="3857625"/>
          <p14:tracePt t="41221" x="4160838" y="3867150"/>
          <p14:tracePt t="41231" x="4152900" y="3867150"/>
          <p14:tracePt t="41284" x="4160838" y="3884613"/>
          <p14:tracePt t="41294" x="4160838" y="3894138"/>
          <p14:tracePt t="41304" x="4170363" y="3894138"/>
          <p14:tracePt t="41315" x="4187825" y="3894138"/>
          <p14:tracePt t="41329" x="4214813" y="3894138"/>
          <p14:tracePt t="41345" x="4259263" y="3894138"/>
          <p14:tracePt t="41357" x="4286250" y="3894138"/>
          <p14:tracePt t="41372" x="4303713" y="3894138"/>
          <p14:tracePt t="41386" x="4357688" y="3894138"/>
          <p14:tracePt t="41400" x="4419600" y="3894138"/>
          <p14:tracePt t="41415" x="4598988" y="3884613"/>
          <p14:tracePt t="41429" x="4697413" y="3857625"/>
          <p14:tracePt t="41443" x="4795838" y="3822700"/>
          <p14:tracePt t="41457" x="4875213" y="3795713"/>
          <p14:tracePt t="41471" x="4884738" y="3786188"/>
          <p14:tracePt t="41486" x="4894263" y="3786188"/>
          <p14:tracePt t="41529" x="4902200" y="3768725"/>
          <p14:tracePt t="41539" x="4919663" y="3768725"/>
          <p14:tracePt t="41549" x="4919663" y="3759200"/>
          <p14:tracePt t="41569" x="4919663" y="3751263"/>
          <p14:tracePt t="41580" x="4848225" y="3751263"/>
          <p14:tracePt t="41590" x="4776788" y="3751263"/>
          <p14:tracePt t="41602" x="4732338" y="3751263"/>
          <p14:tracePt t="41615" x="4679950" y="3751263"/>
          <p14:tracePt t="41628" x="4598988" y="3768725"/>
          <p14:tracePt t="41643" x="4429125" y="3803650"/>
          <p14:tracePt t="41657" x="4384675" y="3803650"/>
          <p14:tracePt t="41671" x="4330700" y="3840163"/>
          <p14:tracePt t="41686" x="4313238" y="3848100"/>
          <p14:tracePt t="41700" x="4303713" y="3848100"/>
          <p14:tracePt t="41714" x="4259263" y="3875088"/>
          <p14:tracePt t="41728" x="4232275" y="3902075"/>
          <p14:tracePt t="41743" x="4197350" y="3938588"/>
          <p14:tracePt t="41758" x="4179888" y="3956050"/>
          <p14:tracePt t="41772" x="4179888" y="3965575"/>
          <p14:tracePt t="41825" x="4197350" y="4000500"/>
          <p14:tracePt t="41835" x="4205288" y="4010025"/>
          <p14:tracePt t="41845" x="4224338" y="4027488"/>
          <p14:tracePt t="41857" x="4251325" y="4062413"/>
          <p14:tracePt t="41876" x="4268788" y="4071938"/>
          <p14:tracePt t="41887" x="4276725" y="4081463"/>
          <p14:tracePt t="41900" x="4303713" y="4081463"/>
          <p14:tracePt t="41914" x="4330700" y="4081463"/>
          <p14:tracePt t="41929" x="4456113" y="4062413"/>
          <p14:tracePt t="41943" x="4518025" y="4017963"/>
          <p14:tracePt t="41958" x="4616450" y="3990975"/>
          <p14:tracePt t="41971" x="4652963" y="3973513"/>
          <p14:tracePt t="41986" x="4687888" y="3956050"/>
          <p14:tracePt t="41999" x="4803775" y="3919538"/>
          <p14:tracePt t="42014" x="4875213" y="3902075"/>
          <p14:tracePt t="42029" x="4973638" y="3867150"/>
          <p14:tracePt t="42043" x="4983163" y="3848100"/>
          <p14:tracePt t="42071" x="4911725" y="3830638"/>
          <p14:tracePt t="42086" x="4786313" y="3840163"/>
          <p14:tracePt t="42102" x="4259263" y="4044950"/>
          <p14:tracePt t="42114" x="3938588" y="4160838"/>
          <p14:tracePt t="42128" x="3741738" y="4303713"/>
          <p14:tracePt t="42143" x="3562350" y="4419600"/>
          <p14:tracePt t="42157" x="3517900" y="4473575"/>
          <p14:tracePt t="42173" x="3490913" y="4537075"/>
          <p14:tracePt t="42185" x="3482975" y="4589463"/>
          <p14:tracePt t="42200" x="3482975" y="4652963"/>
          <p14:tracePt t="42214" x="3473450" y="4751388"/>
          <p14:tracePt t="42228" x="3465513" y="4786313"/>
          <p14:tracePt t="42243" x="3438525" y="4822825"/>
          <p14:tracePt t="42469" x="3438525" y="4875213"/>
          <p14:tracePt t="42479" x="3455988" y="4965700"/>
          <p14:tracePt t="42490" x="3490913" y="5081588"/>
          <p14:tracePt t="42501" x="3517900" y="5259388"/>
          <p14:tracePt t="42514" x="3598863" y="5438775"/>
          <p14:tracePt t="42528" x="3633788" y="5500688"/>
          <p14:tracePt t="42542" x="3643313" y="5518150"/>
          <p14:tracePt t="42557" x="3652838" y="5518150"/>
          <p14:tracePt t="42571" x="3652838" y="5527675"/>
          <p14:tracePt t="42586" x="3697288" y="5545138"/>
          <p14:tracePt t="42601" x="3911600" y="5554663"/>
          <p14:tracePt t="42614" x="4054475" y="5554663"/>
          <p14:tracePt t="42628" x="4160838" y="5554663"/>
          <p14:tracePt t="42643" x="4322763" y="5554663"/>
          <p14:tracePt t="42657" x="4384675" y="5554663"/>
          <p14:tracePt t="42671" x="4402138" y="5554663"/>
          <p14:tracePt t="42685" x="4411663" y="5554663"/>
          <p14:tracePt t="42714" x="4429125" y="5589588"/>
          <p14:tracePt t="42766" x="4367213" y="5626100"/>
          <p14:tracePt t="42775" x="4268788" y="5680075"/>
          <p14:tracePt t="42787" x="4187825" y="5697538"/>
          <p14:tracePt t="42799" x="4116388" y="5705475"/>
          <p14:tracePt t="42813" x="4054475" y="5715000"/>
          <p14:tracePt t="42828" x="4000500" y="5715000"/>
          <p14:tracePt t="42888" x="4000500" y="5724525"/>
          <p14:tracePt t="42949" x="4010025" y="5732463"/>
          <p14:tracePt t="42961" x="4017963" y="5759450"/>
          <p14:tracePt t="42970" x="4037013" y="5776913"/>
          <p14:tracePt t="42980" x="4062413" y="5848350"/>
          <p14:tracePt t="42990" x="4062413" y="5867400"/>
          <p14:tracePt t="43001" x="4089400" y="5911850"/>
          <p14:tracePt t="43031" x="4089400" y="5919788"/>
          <p14:tracePt t="43052" x="4098925" y="5919788"/>
          <p14:tracePt t="43133" x="4116388" y="5919788"/>
          <p14:tracePt t="43144" x="4152900" y="5894388"/>
          <p14:tracePt t="43154" x="4214813" y="5848350"/>
          <p14:tracePt t="43164" x="4276725" y="5803900"/>
          <p14:tracePt t="43174" x="4330700" y="5732463"/>
          <p14:tracePt t="43185" x="4384675" y="5697538"/>
          <p14:tracePt t="43199" x="4411663" y="5680075"/>
          <p14:tracePt t="43215" x="4419600" y="5661025"/>
          <p14:tracePt t="43227" x="4419600" y="5643563"/>
          <p14:tracePt t="43256" x="4419600" y="5634038"/>
          <p14:tracePt t="43277" x="4419600" y="5626100"/>
          <p14:tracePt t="43328" x="4419600" y="5616575"/>
          <p14:tracePt t="43338" x="4419600" y="5608638"/>
          <p14:tracePt t="43348" x="4411663" y="5581650"/>
          <p14:tracePt t="43358" x="4402138" y="5572125"/>
          <p14:tracePt t="43370" x="4394200" y="5562600"/>
          <p14:tracePt t="43384" x="4384675" y="5562600"/>
          <p14:tracePt t="43400" x="4375150" y="5562600"/>
          <p14:tracePt t="43471" x="4375150" y="5599113"/>
          <p14:tracePt t="43481" x="4375150" y="5634038"/>
          <p14:tracePt t="43491" x="4375150" y="5661025"/>
          <p14:tracePt t="43501" x="4375150" y="5688013"/>
          <p14:tracePt t="43513" x="4367213" y="5715000"/>
          <p14:tracePt t="43527" x="4367213" y="5751513"/>
          <p14:tracePt t="43542" x="4367213" y="5759450"/>
          <p14:tracePt t="43604" x="4367213" y="5768975"/>
          <p14:tracePt t="43644" x="4367213" y="5795963"/>
          <p14:tracePt t="43654" x="4357688" y="5857875"/>
          <p14:tracePt t="43664" x="4357688" y="5875338"/>
          <p14:tracePt t="43675" x="4357688" y="5894388"/>
          <p14:tracePt t="43686" x="4357688" y="5919788"/>
          <p14:tracePt t="43706" x="4357688" y="5929313"/>
          <p14:tracePt t="43850" x="4357688" y="5919788"/>
          <p14:tracePt t="43869" x="4367213" y="5911850"/>
          <p14:tracePt t="43879" x="4375150" y="5902325"/>
          <p14:tracePt t="43890" x="4384675" y="5894388"/>
          <p14:tracePt t="43900" x="4394200" y="5867400"/>
          <p14:tracePt t="43913" x="4394200" y="5848350"/>
          <p14:tracePt t="43927" x="4402138" y="5840413"/>
          <p14:tracePt t="43941" x="4411663" y="5803900"/>
          <p14:tracePt t="43955" x="4419600" y="5786438"/>
          <p14:tracePt t="43971" x="4419600" y="5732463"/>
          <p14:tracePt t="43984" x="4419600" y="5715000"/>
          <p14:tracePt t="43998" x="4419600" y="5680075"/>
          <p14:tracePt t="44013" x="4419600" y="5581650"/>
          <p14:tracePt t="44027" x="4419600" y="5545138"/>
          <p14:tracePt t="44042" x="4419600" y="5527675"/>
          <p14:tracePt t="44186" x="4419600" y="5554663"/>
          <p14:tracePt t="44196" x="4419600" y="5572125"/>
          <p14:tracePt t="44206" x="4419600" y="5616575"/>
          <p14:tracePt t="44216" x="4419600" y="5653088"/>
          <p14:tracePt t="44228" x="4419600" y="5732463"/>
          <p14:tracePt t="44241" x="4419600" y="5795963"/>
          <p14:tracePt t="44256" x="4419600" y="5848350"/>
          <p14:tracePt t="44269" x="4419600" y="5857875"/>
          <p14:tracePt t="44308" x="4429125" y="5857875"/>
          <p14:tracePt t="44503" x="4429125" y="5848350"/>
          <p14:tracePt t="44513" x="4429125" y="5840413"/>
          <p14:tracePt t="44523" x="4429125" y="5830888"/>
          <p14:tracePt t="44533" x="4429125" y="5822950"/>
          <p14:tracePt t="44543" x="4429125" y="5803900"/>
          <p14:tracePt t="44555" x="4429125" y="5786438"/>
          <p14:tracePt t="44570" x="4429125" y="5776913"/>
          <p14:tracePt t="44584" x="4429125" y="5751513"/>
          <p14:tracePt t="44599" x="4429125" y="5715000"/>
          <p14:tracePt t="44612" x="4429125" y="5688013"/>
          <p14:tracePt t="44626" x="4429125" y="5670550"/>
          <p14:tracePt t="44640" x="4429125" y="5661025"/>
          <p14:tracePt t="44921" x="4402138" y="5670550"/>
          <p14:tracePt t="44931" x="4367213" y="5697538"/>
          <p14:tracePt t="44941" x="4348163" y="5715000"/>
          <p14:tracePt t="44951" x="4330700" y="5732463"/>
          <p14:tracePt t="44962" x="4286250" y="5759450"/>
          <p14:tracePt t="44973" x="4251325" y="5795963"/>
          <p14:tracePt t="44984" x="4214813" y="5840413"/>
          <p14:tracePt t="44997" x="4170363" y="5857875"/>
          <p14:tracePt t="45014" x="4071938" y="5902325"/>
          <p14:tracePt t="45026" x="4027488" y="5919788"/>
          <p14:tracePt t="45041" x="3946525" y="5946775"/>
          <p14:tracePt t="45055" x="3714750" y="6045200"/>
          <p14:tracePt t="45069" x="3589338" y="6081713"/>
          <p14:tracePt t="45084" x="3411538" y="6170613"/>
          <p14:tracePt t="45098" x="3375025" y="6180138"/>
          <p14:tracePt t="45112" x="3357563" y="6180138"/>
          <p14:tracePt t="45126" x="3348038" y="6180138"/>
          <p14:tracePt t="45140" x="3340100" y="6180138"/>
          <p14:tracePt t="45157" x="3357563" y="6143625"/>
          <p14:tracePt t="45169" x="3402013" y="6108700"/>
          <p14:tracePt t="45183" x="3455988" y="6089650"/>
          <p14:tracePt t="45198" x="3554413" y="6062663"/>
          <p14:tracePt t="45212" x="3625850" y="6062663"/>
          <p14:tracePt t="45228" x="3732213" y="6054725"/>
          <p14:tracePt t="45240" x="3822700" y="6027738"/>
          <p14:tracePt t="45255" x="3946525" y="5973763"/>
          <p14:tracePt t="45269" x="4303713" y="5759450"/>
          <p14:tracePt t="45283" x="4483100" y="5680075"/>
          <p14:tracePt t="45299" x="4938713" y="5500688"/>
          <p14:tracePt t="45312" x="5099050" y="5367338"/>
          <p14:tracePt t="45326" x="5241925" y="5286375"/>
          <p14:tracePt t="45340" x="5375275" y="5197475"/>
          <p14:tracePt t="45354" x="5419725" y="5197475"/>
          <p14:tracePt t="45369" x="5438775" y="5187950"/>
          <p14:tracePt t="45423" x="5419725" y="5187950"/>
          <p14:tracePt t="45433" x="5357813" y="5205413"/>
          <p14:tracePt t="45443" x="5286375" y="5268913"/>
          <p14:tracePt t="45455" x="5205413" y="5322888"/>
          <p14:tracePt t="45469" x="5116513" y="5411788"/>
          <p14:tracePt t="45484" x="4956175" y="5473700"/>
          <p14:tracePt t="45497" x="4867275" y="5500688"/>
          <p14:tracePt t="45512" x="4813300" y="5518150"/>
          <p14:tracePt t="45526" x="4724400" y="5554663"/>
          <p14:tracePt t="45540" x="4679950" y="5581650"/>
          <p14:tracePt t="45555" x="4554538" y="5680075"/>
          <p14:tracePt t="45569" x="4473575" y="5741988"/>
          <p14:tracePt t="45583" x="4394200" y="5813425"/>
          <p14:tracePt t="45598" x="4286250" y="5902325"/>
          <p14:tracePt t="45612" x="4241800" y="5929313"/>
          <p14:tracePt t="45627" x="4224338" y="5946775"/>
          <p14:tracePt t="45640" x="4214813" y="5973763"/>
          <p14:tracePt t="45654" x="4205288" y="5983288"/>
          <p14:tracePt t="45669" x="4205288" y="6000750"/>
          <p14:tracePt t="45683" x="4197350" y="6018213"/>
          <p14:tracePt t="46230" x="4197350" y="6010275"/>
          <p14:tracePt t="46240" x="4187825" y="6000750"/>
          <p14:tracePt t="46250" x="4187825" y="5983288"/>
          <p14:tracePt t="46260" x="4187825" y="5973763"/>
          <p14:tracePt t="46271" x="4179888" y="5946775"/>
          <p14:tracePt t="46283" x="4179888" y="5929313"/>
          <p14:tracePt t="46297" x="4179888" y="5911850"/>
          <p14:tracePt t="46311" x="4170363" y="5867400"/>
          <p14:tracePt t="46325" x="4160838" y="5840413"/>
          <p14:tracePt t="46340" x="4160838" y="5813425"/>
          <p14:tracePt t="46354" x="4170363" y="5724525"/>
          <p14:tracePt t="46368" x="4187825" y="5688013"/>
          <p14:tracePt t="46454" x="4187825" y="5705475"/>
          <p14:tracePt t="46465" x="4187825" y="5724525"/>
          <p14:tracePt t="46475" x="4187825" y="5759450"/>
          <p14:tracePt t="46485" x="4187825" y="5786438"/>
          <p14:tracePt t="46497" x="4187825" y="5830888"/>
          <p14:tracePt t="46511" x="4205288" y="5911850"/>
          <p14:tracePt t="46526" x="4241800" y="6108700"/>
          <p14:tracePt t="46540" x="4241800" y="6134100"/>
          <p14:tracePt t="46568" x="4251325" y="6143625"/>
          <p14:tracePt t="46629" x="4268788" y="6134100"/>
          <p14:tracePt t="46639" x="4286250" y="6116638"/>
          <p14:tracePt t="46648" x="4303713" y="6062663"/>
          <p14:tracePt t="46659" x="4330700" y="6000750"/>
          <p14:tracePt t="46670" x="4357688" y="5884863"/>
          <p14:tracePt t="46682" x="4384675" y="5848350"/>
          <p14:tracePt t="46697" x="4402138" y="5803900"/>
          <p14:tracePt t="46711" x="4429125" y="5776913"/>
          <p14:tracePt t="46725" x="4438650" y="5759450"/>
          <p14:tracePt t="46741" x="4438650" y="5732463"/>
          <p14:tracePt t="46768" x="4438650" y="5724525"/>
          <p14:tracePt t="46782" x="4402138" y="5715000"/>
          <p14:tracePt t="46797" x="4394200" y="5715000"/>
          <p14:tracePt t="46813" x="4375150" y="5715000"/>
          <p14:tracePt t="46839" x="4367213" y="5715000"/>
          <p14:tracePt t="46854" x="4357688" y="5715000"/>
          <p14:tracePt t="46869" x="4348163" y="5724525"/>
          <p14:tracePt t="46884" x="4313238" y="5751513"/>
          <p14:tracePt t="46897" x="4303713" y="5759450"/>
          <p14:tracePt t="46911" x="4295775" y="5759450"/>
          <p14:tracePt t="47119" x="4295775" y="5751513"/>
          <p14:tracePt t="47129" x="4295775" y="5741988"/>
          <p14:tracePt t="47140" x="4295775" y="5732463"/>
          <p14:tracePt t="47153" x="4295775" y="5715000"/>
          <p14:tracePt t="47170" x="4295775" y="5680075"/>
          <p14:tracePt t="47182" x="4286250" y="5643563"/>
          <p14:tracePt t="47196" x="4286250" y="5626100"/>
          <p14:tracePt t="47211" x="4286250" y="5581650"/>
          <p14:tracePt t="47226" x="4286250" y="5545138"/>
          <p14:tracePt t="47239" x="4286250" y="5518150"/>
          <p14:tracePt t="47253" x="4286250" y="5438775"/>
          <p14:tracePt t="47268" x="4268788" y="5375275"/>
          <p14:tracePt t="47282" x="4224338" y="5303838"/>
          <p14:tracePt t="47296" x="4205288" y="5286375"/>
          <p14:tracePt t="47311" x="4179888" y="5232400"/>
          <p14:tracePt t="47325" x="4125913" y="5133975"/>
          <p14:tracePt t="47339" x="4108450" y="5062538"/>
          <p14:tracePt t="47354" x="4071938" y="4946650"/>
          <p14:tracePt t="47368" x="4054475" y="4911725"/>
          <p14:tracePt t="47382" x="4054475" y="4894263"/>
          <p14:tracePt t="47396" x="4027488" y="4848225"/>
          <p14:tracePt t="47410" x="4027488" y="4822825"/>
          <p14:tracePt t="47507" x="4027488" y="4830763"/>
          <p14:tracePt t="47528" x="4027488" y="4840288"/>
          <p14:tracePt t="47539" x="4027488" y="4929188"/>
          <p14:tracePt t="47548" x="4037013" y="5010150"/>
          <p14:tracePt t="47558" x="4044950" y="5180013"/>
          <p14:tracePt t="47570" x="4062413" y="5295900"/>
          <p14:tracePt t="47582" x="4062413" y="5438775"/>
          <p14:tracePt t="47596" x="4062413" y="5572125"/>
          <p14:tracePt t="47610" x="4062413" y="5768975"/>
          <p14:tracePt t="47624" x="4081463" y="5830888"/>
          <p14:tracePt t="47640" x="4116388" y="5983288"/>
          <p14:tracePt t="47653" x="4133850" y="6089650"/>
          <p14:tracePt t="47667" x="4143375" y="6197600"/>
          <p14:tracePt t="47681" x="4143375" y="6303963"/>
          <p14:tracePt t="47696" x="4143375" y="6313488"/>
          <p14:tracePt t="47763" x="4143375" y="6303963"/>
          <p14:tracePt t="47773" x="4160838" y="6276975"/>
          <p14:tracePt t="47784" x="4187825" y="6232525"/>
          <p14:tracePt t="47797" x="4197350" y="6170613"/>
          <p14:tracePt t="47811" x="4197350" y="6134100"/>
          <p14:tracePt t="47824" x="4197350" y="5965825"/>
          <p14:tracePt t="47839" x="4187825" y="5840413"/>
          <p14:tracePt t="47854" x="4133850" y="5562600"/>
          <p14:tracePt t="47868" x="4116388" y="5473700"/>
          <p14:tracePt t="47882" x="4098925" y="5402263"/>
          <p14:tracePt t="47896" x="4089400" y="5180013"/>
          <p14:tracePt t="47910" x="4089400" y="5072063"/>
          <p14:tracePt t="47926" x="4089400" y="4911725"/>
          <p14:tracePt t="47939" x="4071938" y="4867275"/>
          <p14:tracePt t="47953" x="4054475" y="4751388"/>
          <p14:tracePt t="47968" x="4010025" y="4572000"/>
          <p14:tracePt t="47981" x="3983038" y="4483100"/>
          <p14:tracePt t="47997" x="3929063" y="4367213"/>
          <p14:tracePt t="48010" x="3894138" y="4322763"/>
          <p14:tracePt t="48025" x="3857625" y="4259263"/>
          <p14:tracePt t="48039" x="3795713" y="4197350"/>
          <p14:tracePt t="48053" x="3776663" y="4143375"/>
          <p14:tracePt t="48068" x="3714750" y="4010025"/>
          <p14:tracePt t="48081" x="3679825" y="3919538"/>
          <p14:tracePt t="48096" x="3660775" y="3848100"/>
          <p14:tracePt t="48110" x="3652838" y="3776663"/>
          <p14:tracePt t="48124" x="3643313" y="3759200"/>
          <p14:tracePt t="48274" x="3660775" y="3768725"/>
          <p14:tracePt t="48284" x="3697288" y="3776663"/>
          <p14:tracePt t="48294" x="3714750" y="3786188"/>
          <p14:tracePt t="48304" x="3741738" y="3786188"/>
          <p14:tracePt t="48315" x="3751263" y="3795713"/>
          <p14:tracePt t="48325" x="3768725" y="3803650"/>
          <p14:tracePt t="48338" x="3786188" y="3803650"/>
          <p14:tracePt t="48353" x="3813175" y="3813175"/>
          <p14:tracePt t="48367" x="3848100" y="3822700"/>
          <p14:tracePt t="48381" x="3867150" y="3830638"/>
          <p14:tracePt t="48396" x="3894138" y="3848100"/>
          <p14:tracePt t="48410" x="3902075" y="3857625"/>
          <p14:tracePt t="48424" x="3919538" y="3857625"/>
          <p14:tracePt t="48601" x="3919538" y="3848100"/>
          <p14:tracePt t="48621" x="3919538" y="3830638"/>
          <p14:tracePt t="48723" x="3919538" y="3840163"/>
          <p14:tracePt t="48744" x="3919538" y="3867150"/>
          <p14:tracePt t="48754" x="3911600" y="3929063"/>
          <p14:tracePt t="48764" x="3894138" y="3983038"/>
          <p14:tracePt t="48774" x="3875088" y="4054475"/>
          <p14:tracePt t="48784" x="3875088" y="4108450"/>
          <p14:tracePt t="48796" x="3875088" y="4179888"/>
          <p14:tracePt t="48810" x="3875088" y="4224338"/>
          <p14:tracePt t="48826" x="3875088" y="4348163"/>
          <p14:tracePt t="48837" x="3894138" y="4411663"/>
          <p14:tracePt t="48852" x="3911600" y="4473575"/>
          <p14:tracePt t="48866" x="3983038" y="4697413"/>
          <p14:tracePt t="48880" x="4037013" y="4911725"/>
          <p14:tracePt t="48894" x="4116388" y="5180013"/>
          <p14:tracePt t="48909" x="4197350" y="5438775"/>
          <p14:tracePt t="48923" x="4197350" y="5465763"/>
          <p14:tracePt t="48937" x="4197350" y="5473700"/>
          <p14:tracePt t="49081" x="4197350" y="5456238"/>
          <p14:tracePt t="49091" x="4197350" y="5411788"/>
          <p14:tracePt t="49102" x="4197350" y="5375275"/>
          <p14:tracePt t="49112" x="4197350" y="5322888"/>
          <p14:tracePt t="49124" x="4187825" y="5259388"/>
          <p14:tracePt t="49138" x="4187825" y="5180013"/>
          <p14:tracePt t="49152" x="4187825" y="5027613"/>
          <p14:tracePt t="49166" x="4187825" y="4973638"/>
          <p14:tracePt t="49181" x="4187825" y="4848225"/>
          <p14:tracePt t="49195" x="4187825" y="4598988"/>
          <p14:tracePt t="49209" x="4197350" y="4438650"/>
          <p14:tracePt t="49224" x="4205288" y="4170363"/>
          <p14:tracePt t="49238" x="4214813" y="4081463"/>
          <p14:tracePt t="49252" x="4214813" y="3990975"/>
          <p14:tracePt t="49266" x="4205288" y="3884613"/>
          <p14:tracePt t="49281" x="4197350" y="3857625"/>
          <p14:tracePt t="49295" x="4179888" y="3822700"/>
          <p14:tracePt t="49309" x="4179888" y="3813175"/>
          <p14:tracePt t="49398" x="4179888" y="3822700"/>
          <p14:tracePt t="49408" x="4179888" y="3830638"/>
          <p14:tracePt t="49419" x="4179888" y="3875088"/>
          <p14:tracePt t="49428" x="4179888" y="3929063"/>
          <p14:tracePt t="49439" x="4179888" y="4010025"/>
          <p14:tracePt t="49452" x="4179888" y="4062413"/>
          <p14:tracePt t="49466" x="4160838" y="4143375"/>
          <p14:tracePt t="49480" x="4116388" y="4268788"/>
          <p14:tracePt t="49495" x="4098925" y="4322763"/>
          <p14:tracePt t="49510" x="4081463" y="4456113"/>
          <p14:tracePt t="49524" x="4081463" y="4545013"/>
          <p14:tracePt t="49538" x="4089400" y="4625975"/>
          <p14:tracePt t="49552" x="4089400" y="4759325"/>
          <p14:tracePt t="49566" x="4089400" y="4786313"/>
          <p14:tracePt t="49582" x="4098925" y="4848225"/>
          <p14:tracePt t="49595" x="4108450" y="4919663"/>
          <p14:tracePt t="49609" x="4125913" y="4983163"/>
          <p14:tracePt t="49623" x="4152900" y="5143500"/>
          <p14:tracePt t="49637" x="4160838" y="5232400"/>
          <p14:tracePt t="49653" x="4170363" y="5286375"/>
          <p14:tracePt t="49666" x="4170363" y="5295900"/>
          <p14:tracePt t="49696" x="4170363" y="5303838"/>
          <p14:tracePt t="49714" x="4170363" y="5348288"/>
          <p14:tracePt t="49726" x="4170363" y="5384800"/>
          <p14:tracePt t="49738" x="4170363" y="5419725"/>
          <p14:tracePt t="49752" x="4179888" y="5446713"/>
          <p14:tracePt t="49766" x="4187825" y="5491163"/>
          <p14:tracePt t="49780" x="4197350" y="5545138"/>
          <p14:tracePt t="49797" x="4205288" y="5599113"/>
          <p14:tracePt t="49809" x="4205288" y="5626100"/>
          <p14:tracePt t="49824" x="4205288" y="5653088"/>
          <p14:tracePt t="49837" x="4224338" y="5715000"/>
          <p14:tracePt t="49852" x="4224338" y="5751513"/>
          <p14:tracePt t="49867" x="4241800" y="5776913"/>
          <p14:tracePt t="49881" x="4241800" y="5795963"/>
          <p14:tracePt t="49908" x="4251325" y="5795963"/>
          <p14:tracePt t="49991" x="4251325" y="5776913"/>
          <p14:tracePt t="50000" x="4251325" y="5768975"/>
          <p14:tracePt t="50011" x="4251325" y="5732463"/>
          <p14:tracePt t="50023" x="4251325" y="5697538"/>
          <p14:tracePt t="50037" x="4251325" y="5643563"/>
          <p14:tracePt t="50052" x="4251325" y="5537200"/>
          <p14:tracePt t="50066" x="4251325" y="5510213"/>
          <p14:tracePt t="50080" x="4251325" y="5465763"/>
          <p14:tracePt t="50094" x="4251325" y="5313363"/>
          <p14:tracePt t="50108" x="4241800" y="5214938"/>
          <p14:tracePt t="50123" x="4241800" y="5108575"/>
          <p14:tracePt t="50137" x="4232275" y="5054600"/>
          <p14:tracePt t="50151" x="4224338" y="4956175"/>
          <p14:tracePt t="50167" x="4197350" y="4822825"/>
          <p14:tracePt t="50181" x="4187825" y="4741863"/>
          <p14:tracePt t="50195" x="4160838" y="4679950"/>
          <p14:tracePt t="50209" x="4143375" y="4670425"/>
          <p14:tracePt t="50223" x="4125913" y="4660900"/>
          <p14:tracePt t="50237" x="4089400" y="4633913"/>
          <p14:tracePt t="50251" x="4081463" y="4633913"/>
          <p14:tracePt t="50266" x="4081463" y="4625975"/>
          <p14:tracePt t="50491" x="4081463" y="4660900"/>
          <p14:tracePt t="50502" x="4081463" y="4679950"/>
          <p14:tracePt t="50512" x="4081463" y="4697413"/>
          <p14:tracePt t="50523" x="4081463" y="4724400"/>
          <p14:tracePt t="50537" x="4081463" y="4741863"/>
          <p14:tracePt t="50553" x="4071938" y="4759325"/>
          <p14:tracePt t="50565" x="4071938" y="4776788"/>
          <p14:tracePt t="50580" x="4071938" y="4795838"/>
          <p14:tracePt t="50594" x="4071938" y="4867275"/>
          <p14:tracePt t="50608" x="4071938" y="4911725"/>
          <p14:tracePt t="50625" x="4071938" y="5062538"/>
          <p14:tracePt t="50637" x="4054475" y="5170488"/>
          <p14:tracePt t="50651" x="4044950" y="5259388"/>
          <p14:tracePt t="50666" x="4027488" y="5419725"/>
          <p14:tracePt t="50680" x="4027488" y="5510213"/>
          <p14:tracePt t="50695" x="4027488" y="5680075"/>
          <p14:tracePt t="50708" x="4037013" y="5759450"/>
          <p14:tracePt t="50722" x="4044950" y="5813425"/>
          <p14:tracePt t="50737" x="4062413" y="5946775"/>
          <p14:tracePt t="50751" x="4081463" y="6018213"/>
          <p14:tracePt t="50767" x="4108450" y="6126163"/>
          <p14:tracePt t="50780" x="4116388" y="6153150"/>
          <p14:tracePt t="50794" x="4125913" y="6170613"/>
          <p14:tracePt t="50809" x="4133850" y="6188075"/>
          <p14:tracePt t="50910" x="4133850" y="6180138"/>
          <p14:tracePt t="50921" x="4133850" y="6161088"/>
          <p14:tracePt t="50931" x="4133850" y="6108700"/>
          <p14:tracePt t="50941" x="4143375" y="6027738"/>
          <p14:tracePt t="50952" x="4152900" y="5911850"/>
          <p14:tracePt t="50965" x="4152900" y="5822950"/>
          <p14:tracePt t="50982" x="4152900" y="5634038"/>
          <p14:tracePt t="50994" x="4143375" y="5572125"/>
          <p14:tracePt t="51008" x="4143375" y="5510213"/>
          <p14:tracePt t="51022" x="4108450" y="5375275"/>
          <p14:tracePt t="51036" x="4081463" y="5348288"/>
          <p14:tracePt t="51051" x="4054475" y="5268913"/>
          <p14:tracePt t="51065" x="4044950" y="5160963"/>
          <p14:tracePt t="51080" x="4044950" y="5126038"/>
          <p14:tracePt t="51094" x="4044950" y="5108575"/>
          <p14:tracePt t="51156" x="4044950" y="5143500"/>
          <p14:tracePt t="51166" x="4037013" y="5180013"/>
          <p14:tracePt t="51176" x="4037013" y="5224463"/>
          <p14:tracePt t="51186" x="4037013" y="5259388"/>
          <p14:tracePt t="51196" x="4037013" y="5303838"/>
          <p14:tracePt t="51208" x="4037013" y="5411788"/>
          <p14:tracePt t="51222" x="4044950" y="5554663"/>
          <p14:tracePt t="51237" x="4062413" y="5768975"/>
          <p14:tracePt t="51251" x="4071938" y="5894388"/>
          <p14:tracePt t="51265" x="4081463" y="5973763"/>
          <p14:tracePt t="51279" x="4098925" y="6161088"/>
          <p14:tracePt t="51293" x="4116388" y="6259513"/>
          <p14:tracePt t="51309" x="4133850" y="6465888"/>
          <p14:tracePt t="51322" x="4133850" y="6581775"/>
          <p14:tracePt t="51336" x="4160838" y="6732588"/>
          <p14:tracePt t="51351" x="4179888" y="6848475"/>
          <p14:tracePt t="51400" x="4179888" y="6823075"/>
          <p14:tracePt t="51411" x="4179888" y="6777038"/>
          <p14:tracePt t="51421" x="4179888" y="6670675"/>
          <p14:tracePt t="51431" x="4179888" y="6527800"/>
          <p14:tracePt t="51442" x="4179888" y="6394450"/>
          <p14:tracePt t="51453" x="4179888" y="6276975"/>
          <p14:tracePt t="51465" x="4179888" y="6062663"/>
          <p14:tracePt t="51480" x="4214813" y="5715000"/>
          <p14:tracePt t="51494" x="4214813" y="5375275"/>
          <p14:tracePt t="51508" x="4224338" y="5251450"/>
          <p14:tracePt t="51524" x="4224338" y="5010150"/>
          <p14:tracePt t="51536" x="4224338" y="4938713"/>
          <p14:tracePt t="51550" x="4224338" y="4830763"/>
          <p14:tracePt t="51565" x="4224338" y="4625975"/>
          <p14:tracePt t="51579" x="4232275" y="4510088"/>
          <p14:tracePt t="51595" x="4251325" y="4384675"/>
          <p14:tracePt t="51608" x="4251325" y="4348163"/>
          <p14:tracePt t="51622" x="4251325" y="4330700"/>
          <p14:tracePt t="51636" x="4251325" y="4313238"/>
          <p14:tracePt t="51697" x="4251325" y="4348163"/>
          <p14:tracePt t="51707" x="4241800" y="4384675"/>
          <p14:tracePt t="51718" x="4232275" y="4429125"/>
          <p14:tracePt t="51728" x="4232275" y="4473575"/>
          <p14:tracePt t="51739" x="4224338" y="4518025"/>
          <p14:tracePt t="51750" x="4214813" y="4598988"/>
          <p14:tracePt t="51765" x="4214813" y="4697413"/>
          <p14:tracePt t="51779" x="4224338" y="4884738"/>
          <p14:tracePt t="51793" x="4232275" y="5000625"/>
          <p14:tracePt t="51808" x="4276725" y="5205413"/>
          <p14:tracePt t="51822" x="4313238" y="5322888"/>
          <p14:tracePt t="51836" x="4340225" y="5402263"/>
          <p14:tracePt t="51850" x="4429125" y="5626100"/>
          <p14:tracePt t="51864" x="4438650" y="5759450"/>
          <p14:tracePt t="51880" x="4500563" y="6108700"/>
          <p14:tracePt t="51893" x="4500563" y="6205538"/>
          <p14:tracePt t="51907" x="4500563" y="6313488"/>
          <p14:tracePt t="51921" x="4500563" y="6367463"/>
          <p14:tracePt t="51993" x="4500563" y="6330950"/>
          <p14:tracePt t="52004" x="4500563" y="6269038"/>
          <p14:tracePt t="52014" x="4491038" y="6161088"/>
          <p14:tracePt t="52024" x="4456113" y="6099175"/>
          <p14:tracePt t="52036" x="4438650" y="6018213"/>
          <p14:tracePt t="52050" x="4429125" y="5759450"/>
          <p14:tracePt t="52065" x="4394200" y="5143500"/>
          <p14:tracePt t="52079" x="4394200" y="4946650"/>
          <p14:tracePt t="52093" x="4394200" y="4732338"/>
          <p14:tracePt t="52107" x="4357688" y="4446588"/>
          <p14:tracePt t="52122" x="4313238" y="4259263"/>
          <p14:tracePt t="52136" x="4259263" y="4027488"/>
          <p14:tracePt t="52150" x="4224338" y="3946525"/>
          <p14:tracePt t="52165" x="4187825" y="3840163"/>
          <p14:tracePt t="52179" x="4143375" y="3660775"/>
          <p14:tracePt t="52193" x="4125913" y="3581400"/>
          <p14:tracePt t="52208" x="4071938" y="3465513"/>
          <p14:tracePt t="52221" x="4054475" y="3446463"/>
          <p14:tracePt t="52236" x="4037013" y="3429000"/>
          <p14:tracePt t="52250" x="4027488" y="3419475"/>
          <p14:tracePt t="52264" x="4017963" y="3419475"/>
          <p14:tracePt t="52341" x="4017963" y="3438525"/>
          <p14:tracePt t="52351" x="4010025" y="3473450"/>
          <p14:tracePt t="52362" x="4010025" y="3500438"/>
          <p14:tracePt t="52372" x="4010025" y="3544888"/>
          <p14:tracePt t="52382" x="4000500" y="3598863"/>
          <p14:tracePt t="52393" x="4000500" y="3652838"/>
          <p14:tracePt t="52407" x="3990975" y="3724275"/>
          <p14:tracePt t="52423" x="3990975" y="3884613"/>
          <p14:tracePt t="52436" x="3990975" y="3938588"/>
          <p14:tracePt t="52450" x="3990975" y="4017963"/>
          <p14:tracePt t="52464" x="3990975" y="4179888"/>
          <p14:tracePt t="52479" x="3990975" y="4241800"/>
          <p14:tracePt t="52495" x="3990975" y="4411663"/>
          <p14:tracePt t="52507" x="3990975" y="4483100"/>
          <p14:tracePt t="52521" x="3990975" y="4554538"/>
          <p14:tracePt t="52536" x="3983038" y="4679950"/>
          <p14:tracePt t="52550" x="3983038" y="4759325"/>
          <p14:tracePt t="52565" x="3983038" y="4857750"/>
          <p14:tracePt t="52578" x="3983038" y="4929188"/>
          <p14:tracePt t="52593" x="3983038" y="4973638"/>
          <p14:tracePt t="52607" x="3983038" y="5072063"/>
          <p14:tracePt t="52622" x="3983038" y="5081588"/>
          <p14:tracePt t="52739" x="3983038" y="5054600"/>
          <p14:tracePt t="52749" x="3983038" y="5027613"/>
          <p14:tracePt t="52760" x="3983038" y="4973638"/>
          <p14:tracePt t="52770" x="3990975" y="4946650"/>
          <p14:tracePt t="52781" x="3990975" y="4875213"/>
          <p14:tracePt t="52793" x="4000500" y="4830763"/>
          <p14:tracePt t="52808" x="4000500" y="4776788"/>
          <p14:tracePt t="52822" x="4010025" y="4625975"/>
          <p14:tracePt t="52835" x="4010025" y="4562475"/>
          <p14:tracePt t="52850" x="4000500" y="4465638"/>
          <p14:tracePt t="52864" x="3983038" y="4330700"/>
          <p14:tracePt t="52878" x="3983038" y="4214813"/>
          <p14:tracePt t="52893" x="3983038" y="4000500"/>
          <p14:tracePt t="52907" x="3973513" y="3929063"/>
          <p14:tracePt t="52923" x="3946525" y="3813175"/>
          <p14:tracePt t="52935" x="3946525" y="3705225"/>
          <p14:tracePt t="52950" x="3946525" y="3589338"/>
          <p14:tracePt t="52964" x="3946525" y="3375025"/>
          <p14:tracePt t="52979" x="3946525" y="3322638"/>
          <p14:tracePt t="52992" x="3946525" y="3276600"/>
          <p14:tracePt t="53007" x="3938588" y="3205163"/>
          <p14:tracePt t="53021" x="3929063" y="3205163"/>
          <p14:tracePt t="53035" x="3911600" y="3197225"/>
          <p14:tracePt t="53108" x="3911600" y="3232150"/>
          <p14:tracePt t="53118" x="3911600" y="3259138"/>
          <p14:tracePt t="53128" x="3911600" y="3286125"/>
          <p14:tracePt t="53138" x="3929063" y="3340100"/>
          <p14:tracePt t="53150" x="3946525" y="3394075"/>
          <p14:tracePt t="53164" x="3965575" y="3473450"/>
          <p14:tracePt t="53179" x="4017963" y="3687763"/>
          <p14:tracePt t="53192" x="4054475" y="3822700"/>
          <p14:tracePt t="53206" x="4089400" y="3911600"/>
          <p14:tracePt t="53221" x="4170363" y="4116388"/>
          <p14:tracePt t="53235" x="4205288" y="4232275"/>
          <p14:tracePt t="53250" x="4276725" y="4429125"/>
          <p14:tracePt t="53264" x="4303713" y="4633913"/>
          <p14:tracePt t="53278" x="4348163" y="4867275"/>
          <p14:tracePt t="53292" x="4375150" y="5037138"/>
          <p14:tracePt t="53307" x="4375150" y="5126038"/>
          <p14:tracePt t="53321" x="4384675" y="5259388"/>
          <p14:tracePt t="53335" x="4394200" y="5276850"/>
          <p14:tracePt t="53350" x="4394200" y="5295900"/>
          <p14:tracePt t="53363" x="4402138" y="5303838"/>
          <p14:tracePt t="53384" x="4411663" y="5303838"/>
          <p14:tracePt t="53403" x="4411663" y="5313363"/>
          <p14:tracePt t="58442" x="4394200" y="5251450"/>
          <p14:tracePt t="58451" x="4384675" y="5108575"/>
          <p14:tracePt t="58463" x="4340225" y="4983163"/>
          <p14:tracePt t="58474" x="4313238" y="4857750"/>
          <p14:tracePt t="58489" x="4286250" y="4687888"/>
          <p14:tracePt t="58503" x="4224338" y="4446588"/>
          <p14:tracePt t="58517" x="4197350" y="4384675"/>
          <p14:tracePt t="58533" x="4152900" y="4214813"/>
          <p14:tracePt t="58546" x="4133850" y="4089400"/>
          <p14:tracePt t="58560" x="4125913" y="3911600"/>
          <p14:tracePt t="58575" x="4133850" y="3652838"/>
          <p14:tracePt t="58589" x="4143375" y="3581400"/>
          <p14:tracePt t="58604" x="4143375" y="3554413"/>
          <p14:tracePt t="58617" x="4125913" y="3500438"/>
          <p14:tracePt t="58632" x="4098925" y="3473450"/>
          <p14:tracePt t="58646" x="3990975" y="3465513"/>
          <p14:tracePt t="58660" x="3938588" y="3465513"/>
          <p14:tracePt t="58676" x="3884613" y="3455988"/>
          <p14:tracePt t="58689" x="3875088" y="3446463"/>
          <p14:tracePt t="58703" x="3867150" y="3438525"/>
          <p14:tracePt t="58718" x="3822700" y="3419475"/>
          <p14:tracePt t="58732" x="3795713" y="3402013"/>
          <p14:tracePt t="58748" x="3705225" y="3394075"/>
          <p14:tracePt t="58760" x="3643313" y="3384550"/>
          <p14:tracePt t="58774" x="3589338" y="3384550"/>
          <p14:tracePt t="58789" x="3509963" y="3384550"/>
          <p14:tracePt t="58803" x="3482975" y="3429000"/>
          <p14:tracePt t="58818" x="3473450" y="3446463"/>
          <p14:tracePt t="58901" x="3473450" y="3455988"/>
          <p14:tracePt t="58911" x="3482975" y="3473450"/>
          <p14:tracePt t="58921" x="3500438" y="3482975"/>
          <p14:tracePt t="58932" x="3536950" y="3482975"/>
          <p14:tracePt t="58945" x="3571875" y="3482975"/>
          <p14:tracePt t="58959" x="3625850" y="3482975"/>
          <p14:tracePt t="58973" x="3776663" y="3419475"/>
          <p14:tracePt t="58988" x="3884613" y="3394075"/>
          <p14:tracePt t="59003" x="4152900" y="3384550"/>
          <p14:tracePt t="59017" x="4322763" y="3384550"/>
          <p14:tracePt t="59032" x="4465638" y="3384550"/>
          <p14:tracePt t="59046" x="4633913" y="3384550"/>
          <p14:tracePt t="59060" x="4732338" y="3375025"/>
          <p14:tracePt t="59075" x="4946650" y="3367088"/>
          <p14:tracePt t="59089" x="5027613" y="3367088"/>
          <p14:tracePt t="59103" x="5126038" y="3367088"/>
          <p14:tracePt t="59117" x="5429250" y="3419475"/>
          <p14:tracePt t="59131" x="5527675" y="3455988"/>
          <p14:tracePt t="59146" x="5653088" y="3500438"/>
          <p14:tracePt t="59160" x="5715000" y="3509963"/>
          <p14:tracePt t="59174" x="5795963" y="3509963"/>
          <p14:tracePt t="59188" x="5929313" y="3500438"/>
          <p14:tracePt t="59203" x="5965825" y="3500438"/>
          <p14:tracePt t="59218" x="6018213" y="3500438"/>
          <p14:tracePt t="59232" x="6037263" y="3500438"/>
          <p14:tracePt t="59260" x="6037263" y="3509963"/>
          <p14:tracePt t="59310" x="6010275" y="3509963"/>
          <p14:tracePt t="59320" x="5973763" y="3509963"/>
          <p14:tracePt t="59330" x="5911850" y="3509963"/>
          <p14:tracePt t="59340" x="5803900" y="3482975"/>
          <p14:tracePt t="59351" x="5653088" y="3509963"/>
          <p14:tracePt t="59361" x="5259388" y="3625850"/>
          <p14:tracePt t="59374" x="4822825" y="3768725"/>
          <p14:tracePt t="59388" x="4438650" y="3884613"/>
          <p14:tracePt t="59403" x="3919538" y="4062413"/>
          <p14:tracePt t="75198" x="3929063" y="4044950"/>
          <p14:tracePt t="75208" x="4000500" y="3973513"/>
          <p14:tracePt t="75218" x="4044950" y="3965575"/>
          <p14:tracePt t="75229" x="4089400" y="3929063"/>
          <p14:tracePt t="75239" x="4152900" y="3919538"/>
          <p14:tracePt t="75250" x="4214813" y="3884613"/>
          <p14:tracePt t="75263" x="4259263" y="3875088"/>
          <p14:tracePt t="75280" x="4322763" y="3857625"/>
          <p14:tracePt t="75292" x="4375150" y="3830638"/>
          <p14:tracePt t="75306" x="4402138" y="3822700"/>
          <p14:tracePt t="75321" x="4465638" y="3830638"/>
          <p14:tracePt t="75335" x="4510088" y="3848100"/>
          <p14:tracePt t="75349" x="4554538" y="3857625"/>
          <p14:tracePt t="75363" x="4589463" y="3857625"/>
          <p14:tracePt t="75377" x="4598988" y="3857625"/>
          <p14:tracePt t="75392" x="4608513" y="3857625"/>
          <p14:tracePt t="75412" x="4616450" y="3857625"/>
          <p14:tracePt t="75424" x="4633913" y="3857625"/>
          <p14:tracePt t="75434" x="4679950" y="3857625"/>
          <p14:tracePt t="75449" x="4724400" y="3875088"/>
          <p14:tracePt t="75463" x="4803775" y="3911600"/>
          <p14:tracePt t="75477" x="4813300" y="3911600"/>
          <p14:tracePt t="75494" x="4830763" y="3919538"/>
          <p14:tracePt t="75506" x="4840288" y="3929063"/>
          <p14:tracePt t="75520" x="4884738" y="3946525"/>
          <p14:tracePt t="75535" x="5054600" y="4037013"/>
          <p14:tracePt t="75549" x="5251450" y="4143375"/>
          <p14:tracePt t="75563" x="5384800" y="4214813"/>
          <p14:tracePt t="75577" x="5626100" y="4357688"/>
          <p14:tracePt t="75592" x="5680075" y="4357688"/>
          <p14:tracePt t="75985" x="5697538" y="4357688"/>
          <p14:tracePt t="75995" x="5724525" y="4357688"/>
          <p14:tracePt t="76006" x="5776913" y="4348163"/>
          <p14:tracePt t="76020" x="5813425" y="4340225"/>
          <p14:tracePt t="76036" x="5983288" y="4322763"/>
          <p14:tracePt t="76049" x="6089650" y="4313238"/>
          <p14:tracePt t="76063" x="6197600" y="4303713"/>
          <p14:tracePt t="76077" x="6357938" y="4276725"/>
          <p14:tracePt t="76091" x="6456363" y="4241800"/>
          <p14:tracePt t="76108" x="6616700" y="4187825"/>
          <p14:tracePt t="76120" x="6653213" y="4179888"/>
          <p14:tracePt t="76134" x="6705600" y="4179888"/>
          <p14:tracePt t="76148" x="6742113" y="4179888"/>
          <p14:tracePt t="76163" x="6742113" y="4170363"/>
          <p14:tracePt t="76230" x="6732588" y="4160838"/>
          <p14:tracePt t="76240" x="6670675" y="4160838"/>
          <p14:tracePt t="76251" x="6589713" y="4160838"/>
          <p14:tracePt t="76263" x="6518275" y="4160838"/>
          <p14:tracePt t="76277" x="6438900" y="4170363"/>
          <p14:tracePt t="76291" x="6323013" y="4179888"/>
          <p14:tracePt t="76305" x="6286500" y="4179888"/>
          <p14:tracePt t="76320" x="6232525" y="4179888"/>
          <p14:tracePt t="76334" x="6108700" y="4116388"/>
          <p14:tracePt t="76348" x="6054725" y="4054475"/>
          <p14:tracePt t="76363" x="6000750" y="4000500"/>
          <p14:tracePt t="76377" x="5956300" y="3990975"/>
          <p14:tracePt t="76392" x="5911850" y="3990975"/>
          <p14:tracePt t="76405" x="5813425" y="3983038"/>
          <p14:tracePt t="76420" x="5759450" y="3983038"/>
          <p14:tracePt t="76434" x="5697538" y="4000500"/>
          <p14:tracePt t="76448" x="5697538" y="4010025"/>
          <p14:tracePt t="76462" x="5688013" y="4010025"/>
          <p14:tracePt t="76609" x="5697538" y="4017963"/>
          <p14:tracePt t="76619" x="5715000" y="4027488"/>
          <p14:tracePt t="76628" x="5724525" y="4044950"/>
          <p14:tracePt t="76639" x="5732463" y="4054475"/>
          <p14:tracePt t="76650" x="5751513" y="4071938"/>
          <p14:tracePt t="76662" x="5751513" y="4081463"/>
          <p14:tracePt t="76803" x="5751513" y="4089400"/>
          <p14:tracePt t="76813" x="5751513" y="4098925"/>
          <p14:tracePt t="76823" x="5751513" y="4116388"/>
          <p14:tracePt t="76834" x="5751513" y="4125913"/>
          <p14:tracePt t="76848" x="5751513" y="4133850"/>
          <p14:tracePt t="76863" x="5751513" y="4160838"/>
          <p14:tracePt t="76877" x="5724525" y="4187825"/>
          <p14:tracePt t="76891" x="5705475" y="4197350"/>
          <p14:tracePt t="76905" x="5599113" y="4303713"/>
          <p14:tracePt t="76919" x="5562600" y="4375150"/>
          <p14:tracePt t="76935" x="5518150" y="4438650"/>
          <p14:tracePt t="76948" x="5518150" y="4446588"/>
          <p14:tracePt t="76962" x="5518150" y="4465638"/>
          <p14:tracePt t="78655" x="5572125" y="4251325"/>
          <p14:tracePt t="78662" x="5589588" y="4205288"/>
          <p14:tracePt t="78676" x="5608638" y="4116388"/>
          <p14:tracePt t="78690" x="5626100" y="4054475"/>
          <p14:tracePt t="78704" x="5653088" y="3894138"/>
          <p14:tracePt t="78718" x="5661025" y="3803650"/>
          <p14:tracePt t="78734" x="5705475" y="3598863"/>
          <p14:tracePt t="78747" x="5705475" y="3544888"/>
          <p14:tracePt t="78775" x="5705475" y="3536950"/>
          <p14:tracePt t="78789" x="5680075" y="3527425"/>
          <p14:tracePt t="78806" x="5537200" y="3517900"/>
          <p14:tracePt t="78818" x="5473700" y="3517900"/>
          <p14:tracePt t="78832" x="5419725" y="3517900"/>
          <p14:tracePt t="78847" x="5295900" y="3517900"/>
          <p14:tracePt t="78939" x="5313363" y="3517900"/>
          <p14:tracePt t="78949" x="5375275" y="3562350"/>
          <p14:tracePt t="78959" x="5429250" y="3598863"/>
          <p14:tracePt t="78969" x="5500688" y="3660775"/>
          <p14:tracePt t="78980" x="5581650" y="3724275"/>
          <p14:tracePt t="78990" x="5616575" y="3751263"/>
          <p14:tracePt t="79004" x="5661025" y="3768725"/>
          <p14:tracePt t="79019" x="5680075" y="3776663"/>
          <p14:tracePt t="79032" x="5768975" y="3813175"/>
          <p14:tracePt t="79047" x="5848350" y="3884613"/>
          <p14:tracePt t="79061" x="6000750" y="4054475"/>
          <p14:tracePt t="79075" x="6037263" y="4125913"/>
          <p14:tracePt t="79089" x="6045200" y="4143375"/>
          <p14:tracePt t="79104" x="6054725" y="4152900"/>
          <p14:tracePt t="79118" x="6054725" y="4160838"/>
          <p14:tracePt t="79154" x="6054725" y="4152900"/>
          <p14:tracePt t="79194" x="5973763" y="4143375"/>
          <p14:tracePt t="79205" x="5848350" y="4143375"/>
          <p14:tracePt t="79214" x="5741988" y="4143375"/>
          <p14:tracePt t="79224" x="5732463" y="4143375"/>
          <p14:tracePt t="79236" x="5724525" y="4143375"/>
          <p14:tracePt t="79296" x="5741988" y="4143375"/>
          <p14:tracePt t="79306" x="5795963" y="4152900"/>
          <p14:tracePt t="79317" x="5830888" y="4152900"/>
          <p14:tracePt t="79327" x="5867400" y="4152900"/>
          <p14:tracePt t="79337" x="5919788" y="4152900"/>
          <p14:tracePt t="79348" x="5983288" y="4143375"/>
          <p14:tracePt t="79361" x="6010275" y="4143375"/>
          <p14:tracePt t="79460" x="6010275" y="4152900"/>
          <p14:tracePt t="79471" x="6010275" y="4170363"/>
          <p14:tracePt t="79480" x="5983288" y="4205288"/>
          <p14:tracePt t="79491" x="5956300" y="4224338"/>
          <p14:tracePt t="79504" x="5919788" y="4251325"/>
          <p14:tracePt t="79518" x="5857875" y="4295775"/>
          <p14:tracePt t="79532" x="5634038" y="4411663"/>
          <p14:tracePt t="79546" x="5500688" y="4537075"/>
          <p14:tracePt t="79563" x="5375275" y="4697413"/>
          <p14:tracePt t="79575" x="5330825" y="4786313"/>
          <p14:tracePt t="84916" x="5402263" y="4768850"/>
          <p14:tracePt t="84928" x="5545138" y="4732338"/>
          <p14:tracePt t="84937" x="5697538" y="4679950"/>
          <p14:tracePt t="84947" x="5848350" y="4562475"/>
          <p14:tracePt t="84959" x="5946775" y="4527550"/>
          <p14:tracePt t="84971" x="6045200" y="4456113"/>
          <p14:tracePt t="84986" x="6089650" y="4419600"/>
          <p14:tracePt t="85000" x="6108700" y="4411663"/>
          <p14:tracePt t="85019" x="6134100" y="4411663"/>
          <p14:tracePt t="85029" x="6153150" y="4411663"/>
          <p14:tracePt t="85042" x="6170613" y="4411663"/>
          <p14:tracePt t="85056" x="6180138" y="4411663"/>
          <p14:tracePt t="85243" x="6188075" y="4411663"/>
          <p14:tracePt t="85253" x="6215063" y="4411663"/>
          <p14:tracePt t="85263" x="6232525" y="4411663"/>
          <p14:tracePt t="85274" x="6251575" y="4411663"/>
          <p14:tracePt t="85285" x="6276975" y="4411663"/>
          <p14:tracePt t="85299" x="6303963" y="4411663"/>
          <p14:tracePt t="85314" x="6375400" y="4411663"/>
          <p14:tracePt t="85327" x="6411913" y="4402138"/>
          <p14:tracePt t="85342" x="6465888" y="4402138"/>
          <p14:tracePt t="85356" x="6581775" y="4394200"/>
          <p14:tracePt t="85371" x="6626225" y="4394200"/>
          <p14:tracePt t="85386" x="6643688" y="4394200"/>
          <p14:tracePt t="85499" x="6626225" y="4394200"/>
          <p14:tracePt t="85509" x="6581775" y="4394200"/>
          <p14:tracePt t="85519" x="6527800" y="4394200"/>
          <p14:tracePt t="85530" x="6491288" y="4394200"/>
          <p14:tracePt t="85542" x="6446838" y="4394200"/>
          <p14:tracePt t="85556" x="6375400" y="4394200"/>
          <p14:tracePt t="85571" x="6197600" y="4394200"/>
          <p14:tracePt t="85585" x="6108700" y="4394200"/>
          <p14:tracePt t="85602" x="5768975" y="4330700"/>
          <p14:tracePt t="85614" x="5518150" y="4259263"/>
          <p14:tracePt t="85628" x="5295900" y="4160838"/>
          <p14:tracePt t="85642" x="4973638" y="4000500"/>
          <p14:tracePt t="85656" x="4902200" y="3946525"/>
          <p14:tracePt t="85671" x="4867275" y="3938588"/>
          <p14:tracePt t="85999" x="4795838" y="3973513"/>
          <p14:tracePt t="86010" x="4714875" y="4044950"/>
          <p14:tracePt t="86020" x="4562475" y="4133850"/>
          <p14:tracePt t="86031" x="4357688" y="4295775"/>
          <p14:tracePt t="86042" x="4197350" y="4456113"/>
          <p14:tracePt t="86056" x="3990975" y="4616450"/>
          <p14:tracePt t="86071" x="3660775" y="4875213"/>
          <p14:tracePt t="86085" x="3562350" y="4929188"/>
          <p14:tracePt t="86101" x="3419475" y="5037138"/>
          <p14:tracePt t="86113" x="3367088" y="5089525"/>
          <p14:tracePt t="86174" x="3384550" y="5089525"/>
          <p14:tracePt t="86184" x="3455988" y="5072063"/>
          <p14:tracePt t="86194" x="3509963" y="5054600"/>
          <p14:tracePt t="86204" x="3554413" y="5045075"/>
          <p14:tracePt t="86215" x="3581400" y="5027613"/>
          <p14:tracePt t="86227" x="3625850" y="4973638"/>
          <p14:tracePt t="86242" x="3705225" y="4929188"/>
          <p14:tracePt t="86256" x="3875088" y="4813300"/>
          <p14:tracePt t="86271" x="3946525" y="4751388"/>
          <p14:tracePt t="86286" x="4125913" y="4625975"/>
          <p14:tracePt t="86299" x="4232275" y="4527550"/>
          <p14:tracePt t="86313" x="4322763" y="4446588"/>
          <p14:tracePt t="86327" x="4456113" y="4322763"/>
          <p14:tracePt t="86342" x="4491038" y="4295775"/>
          <p14:tracePt t="86357" x="4537075" y="4241800"/>
          <p14:tracePt t="86388" x="4537075" y="4232275"/>
          <p14:tracePt t="86511" x="4518025" y="4232275"/>
          <p14:tracePt t="86603" x="4527550" y="4224338"/>
          <p14:tracePt t="86613" x="4545013" y="4205288"/>
          <p14:tracePt t="86623" x="4554538" y="4197350"/>
          <p14:tracePt t="86633" x="4562475" y="4197350"/>
          <p14:tracePt t="86654" x="4581525" y="4197350"/>
          <p14:tracePt t="86715" x="4598988" y="4197350"/>
          <p14:tracePt t="86725" x="4608513" y="4197350"/>
          <p14:tracePt t="86735" x="4616450" y="4197350"/>
          <p14:tracePt t="86746" x="4625975" y="4197350"/>
          <p14:tracePt t="86766" x="4633913" y="4197350"/>
          <p14:tracePt t="86797" x="4643438" y="4197350"/>
          <p14:tracePt t="86807" x="4660900" y="4205288"/>
          <p14:tracePt t="86817" x="4679950" y="4205288"/>
          <p14:tracePt t="86828" x="4697413" y="4205288"/>
          <p14:tracePt t="86841" x="4724400" y="4205288"/>
          <p14:tracePt t="86855" x="4759325" y="4205288"/>
          <p14:tracePt t="86870" x="4813300" y="4197350"/>
          <p14:tracePt t="86884" x="4830763" y="4197350"/>
          <p14:tracePt t="86899" x="4867275" y="4170363"/>
          <p14:tracePt t="86913" x="4884738" y="4170363"/>
          <p14:tracePt t="86930" x="4946650" y="4133850"/>
          <p14:tracePt t="86941" x="5000625" y="4143375"/>
          <p14:tracePt t="86956" x="5027613" y="4143375"/>
          <p14:tracePt t="86970" x="5089525" y="4160838"/>
          <p14:tracePt t="86984" x="5108575" y="4160838"/>
          <p14:tracePt t="101604" x="5010150" y="4232275"/>
          <p14:tracePt t="101615" x="4875213" y="4375150"/>
          <p14:tracePt t="101625" x="4741863" y="4633913"/>
          <p14:tracePt t="101635" x="4545013" y="4902200"/>
          <p14:tracePt t="101646" x="4402138" y="5062538"/>
          <p14:tracePt t="101660" x="4276725" y="5214938"/>
          <p14:tracePt t="101676" x="3956050" y="5616575"/>
          <p14:tracePt t="101689" x="3803650" y="5741988"/>
          <p14:tracePt t="101703" x="3670300" y="5848350"/>
          <p14:tracePt t="101717" x="3429000" y="6000750"/>
          <p14:tracePt t="101731" x="3276600" y="6062663"/>
          <p14:tracePt t="101747" x="3108325" y="6143625"/>
          <p14:tracePt t="101982" x="3108325" y="6045200"/>
          <p14:tracePt t="101992" x="3170238" y="5822950"/>
          <p14:tracePt t="102003" x="3232150" y="5626100"/>
          <p14:tracePt t="102012" x="3295650" y="5465763"/>
          <p14:tracePt t="102023" x="3313113" y="5313363"/>
          <p14:tracePt t="102034" x="3330575" y="5187950"/>
          <p14:tracePt t="102046" x="3330575" y="5108575"/>
          <p14:tracePt t="102060" x="3303588" y="5010150"/>
          <p14:tracePt t="102074" x="3205163" y="4803775"/>
          <p14:tracePt t="102089" x="3170238" y="4741863"/>
          <p14:tracePt t="102104" x="3081338" y="4581525"/>
          <p14:tracePt t="102117" x="3044825" y="4537075"/>
          <p14:tracePt t="102131" x="3017838" y="4491038"/>
          <p14:tracePt t="102146" x="2990850" y="4446588"/>
          <p14:tracePt t="102174" x="2973388" y="4446588"/>
          <p14:tracePt t="102189" x="2840038" y="4465638"/>
          <p14:tracePt t="102202" x="2786063" y="4500563"/>
          <p14:tracePt t="102217" x="2705100" y="4545013"/>
          <p14:tracePt t="102231" x="2652713" y="4581525"/>
          <p14:tracePt t="102248" x="2581275" y="4633913"/>
          <p14:tracePt t="102260" x="2562225" y="4652963"/>
          <p14:tracePt t="102274" x="2544763" y="4687888"/>
          <p14:tracePt t="102289" x="2536825" y="4687888"/>
          <p14:tracePt t="102340" x="2536825" y="4679950"/>
          <p14:tracePt t="102381" x="2536825" y="4687888"/>
          <p14:tracePt t="102391" x="2517775" y="4697413"/>
          <p14:tracePt t="102401" x="2500313" y="4724400"/>
          <p14:tracePt t="102412" x="2500313" y="4751388"/>
          <p14:tracePt t="102422" x="2490788" y="4759325"/>
          <p14:tracePt t="102434" x="2482850" y="4759325"/>
          <p14:tracePt t="102445" x="2473325" y="4776788"/>
          <p14:tracePt t="102459" x="2465388" y="4803775"/>
          <p14:tracePt t="102474" x="2455863" y="4848225"/>
          <p14:tracePt t="102488" x="2455863" y="4867275"/>
          <p14:tracePt t="102503" x="2446338" y="4902200"/>
          <p14:tracePt t="102517" x="2446338" y="4919663"/>
          <p14:tracePt t="102545" x="2482850" y="4946650"/>
          <p14:tracePt t="102559" x="2517775" y="4965700"/>
          <p14:tracePt t="102576" x="2598738" y="4983163"/>
          <p14:tracePt t="102588" x="2652713" y="5000625"/>
          <p14:tracePt t="102602" x="2679700" y="5000625"/>
          <p14:tracePt t="102616" x="2724150" y="5000625"/>
          <p14:tracePt t="102631" x="2751138" y="5000625"/>
          <p14:tracePt t="102647" x="2857500" y="4946650"/>
          <p14:tracePt t="102659" x="2919413" y="4919663"/>
          <p14:tracePt t="102674" x="2955925" y="4902200"/>
          <p14:tracePt t="102688" x="3054350" y="4848225"/>
          <p14:tracePt t="102702" x="3108325" y="4830763"/>
          <p14:tracePt t="102719" x="3197225" y="4786313"/>
          <p14:tracePt t="102731" x="3232150" y="4759325"/>
          <p14:tracePt t="102746" x="3251200" y="4724400"/>
          <p14:tracePt t="102760" x="3268663" y="4633913"/>
          <p14:tracePt t="102774" x="3268663" y="4608513"/>
          <p14:tracePt t="102790" x="3268663" y="4589463"/>
          <p14:tracePt t="102802" x="3268663" y="4572000"/>
          <p14:tracePt t="102816" x="3251200" y="4562475"/>
          <p14:tracePt t="102831" x="3187700" y="4554538"/>
          <p14:tracePt t="102845" x="3152775" y="4554538"/>
          <p14:tracePt t="102861" x="3098800" y="4537075"/>
          <p14:tracePt t="102874" x="3071813" y="4527550"/>
          <p14:tracePt t="102888" x="3062288" y="4527550"/>
          <p14:tracePt t="102917" x="3054350" y="4527550"/>
          <p14:tracePt t="102931" x="3036888" y="4518025"/>
          <p14:tracePt t="102935" x="2982913" y="4510088"/>
          <p14:tracePt t="102945" x="2955925" y="4491038"/>
          <p14:tracePt t="102963" x="2946400" y="4491038"/>
          <p14:tracePt t="102984" x="2928938" y="4491038"/>
          <p14:tracePt t="102994" x="2884488" y="4491038"/>
          <p14:tracePt t="103004" x="2857500" y="4491038"/>
          <p14:tracePt t="103016" x="2822575" y="4518025"/>
          <p14:tracePt t="103031" x="2768600" y="4581525"/>
          <p14:tracePt t="103045" x="2687638" y="4670425"/>
          <p14:tracePt t="103059" x="2670175" y="4687888"/>
          <p14:tracePt t="103074" x="2652713" y="4724400"/>
          <p14:tracePt t="103088" x="2625725" y="4786313"/>
          <p14:tracePt t="103102" x="2625725" y="4795838"/>
          <p14:tracePt t="103116" x="2625725" y="4822825"/>
          <p14:tracePt t="103130" x="2643188" y="4867275"/>
          <p14:tracePt t="103145" x="2687638" y="4894263"/>
          <p14:tracePt t="103159" x="2795588" y="4973638"/>
          <p14:tracePt t="103173" x="2857500" y="5000625"/>
          <p14:tracePt t="103188" x="2955925" y="5000625"/>
          <p14:tracePt t="103202" x="3017838" y="4983163"/>
          <p14:tracePt t="103216" x="3089275" y="4956175"/>
          <p14:tracePt t="103231" x="3251200" y="4822825"/>
          <p14:tracePt t="103246" x="3330575" y="4687888"/>
          <p14:tracePt t="103260" x="3429000" y="4545013"/>
          <p14:tracePt t="103273" x="3438525" y="4518025"/>
          <p14:tracePt t="103288" x="3446463" y="4465638"/>
          <p14:tracePt t="103302" x="3438525" y="4438650"/>
          <p14:tracePt t="103316" x="3419475" y="4419600"/>
          <p14:tracePt t="103331" x="3348038" y="4375150"/>
          <p14:tracePt t="103345" x="3286125" y="4357688"/>
          <p14:tracePt t="103359" x="3214688" y="4348163"/>
          <p14:tracePt t="103373" x="3054350" y="4322763"/>
          <p14:tracePt t="103387" x="2982913" y="4340225"/>
          <p14:tracePt t="103403" x="2830513" y="4411663"/>
          <p14:tracePt t="103416" x="2741613" y="4473575"/>
          <p14:tracePt t="103430" x="2679700" y="4527550"/>
          <p14:tracePt t="103444" x="2544763" y="4625975"/>
          <p14:tracePt t="103459" x="2509838" y="4679950"/>
          <p14:tracePt t="103474" x="2465388" y="4741863"/>
          <p14:tracePt t="103488" x="2455863" y="4776788"/>
          <p14:tracePt t="103502" x="2455863" y="4840288"/>
          <p14:tracePt t="103516" x="2465388" y="4902200"/>
          <p14:tracePt t="103531" x="2490788" y="4938713"/>
          <p14:tracePt t="103546" x="2598738" y="5010150"/>
          <p14:tracePt t="103559" x="2660650" y="5037138"/>
          <p14:tracePt t="103573" x="2741613" y="5045075"/>
          <p14:tracePt t="103587" x="2857500" y="5045075"/>
          <p14:tracePt t="103602" x="2919413" y="5045075"/>
          <p14:tracePt t="103617" x="3081338" y="5010150"/>
          <p14:tracePt t="103630" x="3152775" y="4956175"/>
          <p14:tracePt t="103645" x="3205163" y="4929188"/>
          <p14:tracePt t="103659" x="3241675" y="4894263"/>
          <p14:tracePt t="103673" x="3251200" y="4857750"/>
          <p14:tracePt t="103689" x="3259138" y="4822825"/>
          <p14:tracePt t="103716" x="3259138" y="4803775"/>
          <p14:tracePt t="103731" x="3259138" y="4776788"/>
          <p14:tracePt t="103745" x="3251200" y="4768850"/>
          <p14:tracePt t="103760" x="3251200" y="4759325"/>
          <p14:tracePt t="103773" x="3232150" y="4759325"/>
          <p14:tracePt t="103801" x="3187700" y="4759325"/>
          <p14:tracePt t="103816" x="3152775" y="4768850"/>
          <p14:tracePt t="103832" x="3089275" y="4803775"/>
          <p14:tracePt t="103844" x="3062288" y="4840288"/>
          <p14:tracePt t="103859" x="3044825" y="4848225"/>
          <p14:tracePt t="103873" x="3009900" y="4875213"/>
          <p14:tracePt t="103887" x="2982913" y="4902200"/>
          <p14:tracePt t="103903" x="2965450" y="4938713"/>
          <p14:tracePt t="103930" x="2965450" y="4946650"/>
          <p14:tracePt t="103944" x="2965450" y="4965700"/>
          <p14:tracePt t="103958" x="2965450" y="4973638"/>
          <p14:tracePt t="103974" x="2973388" y="4983163"/>
          <p14:tracePt t="103988" x="3000375" y="4983163"/>
          <p14:tracePt t="104001" x="3036888" y="4983163"/>
          <p14:tracePt t="104016" x="3125788" y="4973638"/>
          <p14:tracePt t="104030" x="3179763" y="4946650"/>
          <p14:tracePt t="104045" x="3303588" y="4884738"/>
          <p14:tracePt t="104059" x="3348038" y="4848225"/>
          <p14:tracePt t="104073" x="3394075" y="4830763"/>
          <p14:tracePt t="104088" x="3429000" y="4786313"/>
          <p14:tracePt t="104101" x="3429000" y="4768850"/>
          <p14:tracePt t="104116" x="3429000" y="4732338"/>
          <p14:tracePt t="104130" x="3429000" y="4679950"/>
          <p14:tracePt t="104144" x="3419475" y="4652963"/>
          <p14:tracePt t="104159" x="3384550" y="4633913"/>
          <p14:tracePt t="104173" x="3348038" y="4608513"/>
          <p14:tracePt t="104187" x="3295650" y="4608513"/>
          <p14:tracePt t="104201" x="3133725" y="4608513"/>
          <p14:tracePt t="104216" x="3071813" y="4616450"/>
          <p14:tracePt t="104231" x="2901950" y="4697413"/>
          <p14:tracePt t="104245" x="2813050" y="4741863"/>
          <p14:tracePt t="104258" x="2732088" y="4795838"/>
          <p14:tracePt t="104273" x="2598738" y="4919663"/>
          <p14:tracePt t="104287" x="2562225" y="4956175"/>
          <p14:tracePt t="104302" x="2500313" y="5054600"/>
          <p14:tracePt t="104316" x="2465388" y="5089525"/>
          <p14:tracePt t="104330" x="2446338" y="5116513"/>
          <p14:tracePt t="104344" x="2438400" y="5153025"/>
          <p14:tracePt t="104358" x="2438400" y="5160963"/>
          <p14:tracePt t="104375" x="2438400" y="5187950"/>
          <p14:tracePt t="104387" x="2438400" y="5197475"/>
          <p14:tracePt t="104401" x="2455863" y="5205413"/>
          <p14:tracePt t="104416" x="2473325" y="5251450"/>
          <p14:tracePt t="104681" x="2482850" y="5251450"/>
          <p14:tracePt t="104691" x="2509838" y="5241925"/>
          <p14:tracePt t="104702" x="2536825" y="5214938"/>
          <p14:tracePt t="104715" x="2562225" y="5160963"/>
          <p14:tracePt t="104731" x="2679700" y="5010150"/>
          <p14:tracePt t="104744" x="2732088" y="4884738"/>
          <p14:tracePt t="104758" x="2776538" y="4813300"/>
          <p14:tracePt t="104772" x="2857500" y="4643438"/>
          <p14:tracePt t="104786" x="2874963" y="4545013"/>
          <p14:tracePt t="104801" x="2894013" y="4500563"/>
          <p14:tracePt t="104815" x="2894013" y="4491038"/>
          <p14:tracePt t="104926" x="2867025" y="4491038"/>
          <p14:tracePt t="104935" x="2822575" y="4510088"/>
          <p14:tracePt t="104946" x="2795588" y="4537075"/>
          <p14:tracePt t="104958" x="2759075" y="4554538"/>
          <p14:tracePt t="104972" x="2714625" y="4616450"/>
          <p14:tracePt t="104987" x="2625725" y="4705350"/>
          <p14:tracePt t="105001" x="2616200" y="4724400"/>
          <p14:tracePt t="105029" x="2608263" y="4724400"/>
          <p14:tracePt t="105079" x="2608263" y="4732338"/>
          <p14:tracePt t="105120" x="2625725" y="4741863"/>
          <p14:tracePt t="105130" x="2633663" y="4741863"/>
          <p14:tracePt t="105140" x="2652713" y="4741863"/>
          <p14:tracePt t="105151" x="2660650" y="4741863"/>
          <p14:tracePt t="105171" x="2670175" y="4741863"/>
          <p14:tracePt t="105181" x="2679700" y="4751388"/>
          <p14:tracePt t="105202" x="2687638" y="4751388"/>
          <p14:tracePt t="105212" x="2697163" y="4759325"/>
          <p14:tracePt t="105222" x="2705100" y="4759325"/>
          <p14:tracePt t="105232" x="2724150" y="4759325"/>
          <p14:tracePt t="105244" x="2751138" y="4759325"/>
          <p14:tracePt t="105258" x="2776538" y="4759325"/>
          <p14:tracePt t="105273" x="2803525" y="4724400"/>
          <p14:tracePt t="105286" x="2813050" y="4724400"/>
          <p14:tracePt t="105355" x="2803525" y="4724400"/>
          <p14:tracePt t="105365" x="2768600" y="4751388"/>
          <p14:tracePt t="105375" x="2724150" y="4768850"/>
          <p14:tracePt t="105387" x="2705100" y="4776788"/>
          <p14:tracePt t="105400" x="2679700" y="4786313"/>
          <p14:tracePt t="105417" x="2625725" y="4813300"/>
          <p14:tracePt t="105429" x="2608263" y="4830763"/>
          <p14:tracePt t="105443" x="2598738" y="4840288"/>
          <p14:tracePt t="105447" x="2589213" y="4848225"/>
          <p14:tracePt t="105478" x="2589213" y="4875213"/>
          <p14:tracePt t="105488" x="2589213" y="4894263"/>
          <p14:tracePt t="105497" x="2589213" y="4902200"/>
          <p14:tracePt t="105509" x="2589213" y="4919663"/>
          <p14:tracePt t="105519" x="2616200" y="4946650"/>
          <p14:tracePt t="105529" x="2643188" y="4965700"/>
          <p14:tracePt t="105544" x="2670175" y="4983163"/>
          <p14:tracePt t="105560" x="2751138" y="4983163"/>
          <p14:tracePt t="105572" x="2786063" y="4983163"/>
          <p14:tracePt t="105947" x="2803525" y="4983163"/>
          <p14:tracePt t="105957" x="2803525" y="4965700"/>
          <p14:tracePt t="105968" x="2822575" y="4919663"/>
          <p14:tracePt t="105978" x="2840038" y="4857750"/>
          <p14:tracePt t="105988" x="2857500" y="4813300"/>
          <p14:tracePt t="106000" x="2857500" y="4768850"/>
          <p14:tracePt t="106014" x="2857500" y="4751388"/>
          <p14:tracePt t="106029" x="2857500" y="4724400"/>
          <p14:tracePt t="106043" x="2847975" y="4724400"/>
          <p14:tracePt t="106056" x="2840038" y="4714875"/>
          <p14:tracePt t="106071" x="2803525" y="4697413"/>
          <p14:tracePt t="106085" x="2786063" y="4679950"/>
          <p14:tracePt t="106100" x="2741613" y="4633913"/>
          <p14:tracePt t="106113" x="2724150" y="4625975"/>
          <p14:tracePt t="106128" x="2705100" y="4625975"/>
          <p14:tracePt t="106142" x="2660650" y="4598988"/>
          <p14:tracePt t="106156" x="2608263" y="4581525"/>
          <p14:tracePt t="106171" x="2536825" y="4572000"/>
          <p14:tracePt t="106185" x="2482850" y="4572000"/>
          <p14:tracePt t="106199" x="2473325" y="4572000"/>
          <p14:tracePt t="106214" x="2465388" y="4581525"/>
          <p14:tracePt t="106228" x="2455863" y="4625975"/>
          <p14:tracePt t="106746" x="2465388" y="4625975"/>
          <p14:tracePt t="106755" x="2490788" y="4625975"/>
          <p14:tracePt t="106765" x="2536825" y="4625975"/>
          <p14:tracePt t="106775" x="2598738" y="4633913"/>
          <p14:tracePt t="106786" x="2660650" y="4643438"/>
          <p14:tracePt t="106799" x="2724150" y="4652963"/>
          <p14:tracePt t="106814" x="2768600" y="4652963"/>
          <p14:tracePt t="106828" x="2867025" y="4652963"/>
          <p14:tracePt t="106842" x="2928938" y="4625975"/>
          <p14:tracePt t="106857" x="3027363" y="4554538"/>
          <p14:tracePt t="106871" x="3062288" y="4545013"/>
          <p14:tracePt t="106886" x="3071813" y="4527550"/>
          <p14:tracePt t="106918" x="3062288" y="4527550"/>
          <p14:tracePt t="106929" x="3044825" y="4527550"/>
          <p14:tracePt t="106942" x="3017838" y="4527550"/>
          <p14:tracePt t="106957" x="2990850" y="4527550"/>
          <p14:tracePt t="106971" x="2901950" y="4545013"/>
          <p14:tracePt t="106985" x="2867025" y="4554538"/>
          <p14:tracePt t="107000" x="2786063" y="4598988"/>
          <p14:tracePt t="107013" x="2751138" y="4616450"/>
          <p14:tracePt t="107027" x="2714625" y="4652963"/>
          <p14:tracePt t="107042" x="2652713" y="4714875"/>
          <p14:tracePt t="107056" x="2633663" y="4741863"/>
          <p14:tracePt t="107071" x="2616200" y="4795838"/>
          <p14:tracePt t="107084" x="2608263" y="4830763"/>
          <p14:tracePt t="107098" x="2608263" y="4848225"/>
          <p14:tracePt t="107114" x="2589213" y="4884738"/>
          <p14:tracePt t="107128" x="2581275" y="4902200"/>
          <p14:tracePt t="107143" x="2562225" y="4956175"/>
          <p14:tracePt t="107157" x="2554288" y="4956175"/>
          <p14:tracePt t="107171" x="2554288" y="4965700"/>
          <p14:tracePt t="107205" x="2571750" y="4965700"/>
          <p14:tracePt t="107215" x="2589213" y="4946650"/>
          <p14:tracePt t="107228" x="2616200" y="4919663"/>
          <p14:tracePt t="107242" x="2633663" y="4902200"/>
          <p14:tracePt t="107256" x="2679700" y="4848225"/>
          <p14:tracePt t="107271" x="2714625" y="4813300"/>
          <p14:tracePt t="107286" x="2751138" y="4786313"/>
          <p14:tracePt t="107299" x="2759075" y="4776788"/>
          <p14:tracePt t="107348" x="2759075" y="4768850"/>
          <p14:tracePt t="107358" x="2759075" y="4759325"/>
          <p14:tracePt t="107368" x="2741613" y="4759325"/>
          <p14:tracePt t="107378" x="2732088" y="4759325"/>
          <p14:tracePt t="107388" x="2724150" y="4751388"/>
          <p14:tracePt t="107399" x="2705100" y="4741863"/>
          <p14:tracePt t="107413" x="2697163" y="4741863"/>
          <p14:tracePt t="107427" x="2670175" y="4732338"/>
          <p14:tracePt t="108431" x="2687638" y="4732338"/>
          <p14:tracePt t="108441" x="2705100" y="4732338"/>
          <p14:tracePt t="108451" x="2751138" y="4741863"/>
          <p14:tracePt t="108461" x="2795588" y="4768850"/>
          <p14:tracePt t="108473" x="2847975" y="4776788"/>
          <p14:tracePt t="108484" x="2884488" y="4786313"/>
          <p14:tracePt t="108499" x="2911475" y="4786313"/>
          <p14:tracePt t="108513" x="2928938" y="4776788"/>
          <p14:tracePt t="108604" x="2911475" y="4768850"/>
          <p14:tracePt t="108615" x="2874963" y="4751388"/>
          <p14:tracePt t="108625" x="2857500" y="4751388"/>
          <p14:tracePt t="108656" x="2786063" y="4751388"/>
          <p14:tracePt t="108666" x="2751138" y="4759325"/>
          <p14:tracePt t="108717" x="2724150" y="4803775"/>
          <p14:tracePt t="110168" x="2732088" y="4803775"/>
          <p14:tracePt t="110177" x="2759075" y="4795838"/>
          <p14:tracePt t="110188" x="2803525" y="4795838"/>
          <p14:tracePt t="110199" x="2867025" y="4803775"/>
          <p14:tracePt t="110211" x="2946400" y="4813300"/>
          <p14:tracePt t="110226" x="2982913" y="4822825"/>
          <p14:tracePt t="110240" x="3071813" y="4848225"/>
          <p14:tracePt t="110254" x="3108325" y="4867275"/>
          <p14:tracePt t="110269" x="3160713" y="4867275"/>
          <p14:tracePt t="111500" x="3313113" y="4813300"/>
          <p14:tracePt t="111513" x="3411538" y="4795838"/>
          <p14:tracePt t="111529" x="3608388" y="4795838"/>
          <p14:tracePt t="111542" x="3679825" y="4803775"/>
          <p14:tracePt t="111557" x="3759200" y="4822825"/>
          <p14:tracePt t="111571" x="3813175" y="4822825"/>
          <p14:tracePt t="111585" x="3867150" y="4822825"/>
          <p14:tracePt t="111599" x="3973513" y="4840288"/>
          <p14:tracePt t="112170" x="4000500" y="4840288"/>
          <p14:tracePt t="112181" x="4027488" y="4822825"/>
          <p14:tracePt t="112191" x="4089400" y="4813300"/>
          <p14:tracePt t="112201" x="4179888" y="4803775"/>
          <p14:tracePt t="112212" x="4268788" y="4786313"/>
          <p14:tracePt t="112224" x="4375150" y="4776788"/>
          <p14:tracePt t="112239" x="4527550" y="4768850"/>
          <p14:tracePt t="112253" x="4803775" y="4741863"/>
          <p14:tracePt t="112267" x="4938713" y="4741863"/>
          <p14:tracePt t="112283" x="5224463" y="4759325"/>
          <p14:tracePt t="112296" x="5330825" y="4795838"/>
          <p14:tracePt t="112313" x="5500688" y="4875213"/>
          <p14:tracePt t="112324" x="5572125" y="4965700"/>
          <p14:tracePt t="112339" x="5626100" y="5027613"/>
          <p14:tracePt t="112355" x="5680075" y="5143500"/>
          <p14:tracePt t="112591" x="5840413" y="5054600"/>
          <p14:tracePt t="112600" x="6010275" y="4946650"/>
          <p14:tracePt t="112611" x="6215063" y="4848225"/>
          <p14:tracePt t="112624" x="6402388" y="4741863"/>
          <p14:tracePt t="112640" x="6661150" y="4660900"/>
          <p14:tracePt t="112652" x="6751638" y="4660900"/>
          <p14:tracePt t="112666" x="6831013" y="4660900"/>
          <p14:tracePt t="112681" x="6946900" y="4670425"/>
          <p14:tracePt t="112695" x="6973888" y="4652963"/>
          <p14:tracePt t="112709" x="6983413" y="4643438"/>
          <p14:tracePt t="112743" x="6983413" y="4633913"/>
          <p14:tracePt t="112753" x="6983413" y="4616450"/>
          <p14:tracePt t="112766" x="6983413" y="4608513"/>
          <p14:tracePt t="112781" x="6973888" y="4598988"/>
          <p14:tracePt t="112795" x="6973888" y="4572000"/>
          <p14:tracePt t="112810" x="6973888" y="4537075"/>
          <p14:tracePt t="112824" x="6991350" y="4500563"/>
          <p14:tracePt t="112838" x="6991350" y="4491038"/>
          <p14:tracePt t="112917" x="7010400" y="4491038"/>
          <p14:tracePt t="112926" x="7018338" y="4500563"/>
          <p14:tracePt t="112939" x="7045325" y="4510088"/>
          <p14:tracePt t="112947" x="7081838" y="4510088"/>
          <p14:tracePt t="112957" x="7143750" y="4518025"/>
          <p14:tracePt t="112968" x="7232650" y="4554538"/>
          <p14:tracePt t="112981" x="7331075" y="4633913"/>
          <p14:tracePt t="112995" x="7439025" y="4741863"/>
          <p14:tracePt t="113010" x="7483475" y="4803775"/>
          <p14:tracePt t="113256" x="7562850" y="4759325"/>
          <p14:tracePt t="113263" x="7661275" y="4741863"/>
          <p14:tracePt t="113274" x="7769225" y="4724400"/>
          <p14:tracePt t="113285" x="7885113" y="4705350"/>
          <p14:tracePt t="113296" x="8018463" y="4697413"/>
          <p14:tracePt t="113310" x="8143875" y="4697413"/>
          <p14:tracePt t="113325" x="8215313" y="4697413"/>
          <p14:tracePt t="113356" x="8205788" y="4697413"/>
          <p14:tracePt t="113367" x="8134350" y="4705350"/>
          <p14:tracePt t="113381" x="8062913" y="4724400"/>
          <p14:tracePt t="113397" x="7786688" y="4803775"/>
          <p14:tracePt t="113409" x="7562850" y="4875213"/>
          <p14:tracePt t="113424" x="7375525" y="4983163"/>
          <p14:tracePt t="113438" x="7197725" y="5108575"/>
          <p14:tracePt t="113453" x="7116763" y="5143500"/>
          <p14:tracePt t="113468" x="7010400" y="5214938"/>
          <p14:tracePt t="113481" x="6983413" y="5224463"/>
          <p14:tracePt t="113495" x="6973888" y="5232400"/>
          <p14:tracePt t="113509" x="6973888" y="5241925"/>
          <p14:tracePt t="113539" x="6983413" y="5251450"/>
          <p14:tracePt t="113857" x="7010400" y="5241925"/>
          <p14:tracePt t="113867" x="7045325" y="5232400"/>
          <p14:tracePt t="113877" x="7099300" y="5197475"/>
          <p14:tracePt t="113888" x="7161213" y="5170488"/>
          <p14:tracePt t="113898" x="7215188" y="5143500"/>
          <p14:tracePt t="113909" x="7242175" y="5116513"/>
          <p14:tracePt t="113923" x="7251700" y="5108575"/>
          <p14:tracePt t="113949" x="7224713" y="5108575"/>
          <p14:tracePt t="113958" x="7188200" y="5108575"/>
          <p14:tracePt t="115770" x="6919913" y="5268913"/>
          <p14:tracePt t="115778" x="6804025" y="5348288"/>
          <p14:tracePt t="115788" x="6705600" y="5419725"/>
          <p14:tracePt t="115798" x="6599238" y="5483225"/>
          <p14:tracePt t="115808" x="6537325" y="5537200"/>
          <p14:tracePt t="115821" x="6473825" y="5589588"/>
          <p14:tracePt t="115836" x="6402388" y="5643563"/>
          <p14:tracePt t="115850" x="6205538" y="5724525"/>
          <p14:tracePt t="115864" x="6108700" y="5768975"/>
          <p14:tracePt t="115879" x="5894388" y="5795963"/>
          <p14:tracePt t="115893" x="5786438" y="5813425"/>
          <p14:tracePt t="115907" x="5715000" y="5813425"/>
          <p14:tracePt t="115922" x="5616575" y="5813425"/>
          <p14:tracePt t="115937" x="5572125" y="5813425"/>
          <p14:tracePt t="115950" x="5465763" y="5813425"/>
          <p14:tracePt t="115964" x="5402263" y="5776913"/>
          <p14:tracePt t="115978" x="5322888" y="5768975"/>
          <p14:tracePt t="115993" x="5197475" y="5732463"/>
          <p14:tracePt t="116007" x="5143500" y="5715000"/>
          <p14:tracePt t="116022" x="5000625" y="5653088"/>
          <p14:tracePt t="116036" x="4956175" y="5608638"/>
          <p14:tracePt t="116050" x="4938713" y="5599113"/>
          <p14:tracePt t="116065" x="4938713" y="5589588"/>
          <p14:tracePt t="116115" x="4956175" y="5589588"/>
          <p14:tracePt t="116124" x="4973638" y="5589588"/>
          <p14:tracePt t="116136" x="5010150" y="5581650"/>
          <p14:tracePt t="116150" x="5045075" y="5572125"/>
          <p14:tracePt t="116165" x="5143500" y="5562600"/>
          <p14:tracePt t="116178" x="5241925" y="5537200"/>
          <p14:tracePt t="116193" x="5394325" y="5527675"/>
          <p14:tracePt t="116207" x="5589588" y="5527675"/>
          <p14:tracePt t="116221" x="5634038" y="5527675"/>
          <p14:tracePt t="116237" x="5634038" y="5554663"/>
          <p14:tracePt t="116250" x="5634038" y="5562600"/>
          <p14:tracePt t="116264" x="5626100" y="5589588"/>
          <p14:tracePt t="116278" x="5562600" y="5653088"/>
          <p14:tracePt t="132115" x="5527675" y="5634038"/>
          <p14:tracePt t="132131" x="5510213" y="5616575"/>
          <p14:tracePt t="132143" x="5483225" y="5572125"/>
          <p14:tracePt t="132159" x="5419725" y="5491163"/>
          <p14:tracePt t="132169" x="5384800" y="5456238"/>
          <p14:tracePt t="132184" x="5348288" y="5367338"/>
          <p14:tracePt t="132199" x="5276850" y="5205413"/>
          <p14:tracePt t="132212" x="5241925" y="5153025"/>
          <p14:tracePt t="132227" x="5170488" y="5037138"/>
          <p14:tracePt t="132241" x="5143500" y="4983163"/>
          <p14:tracePt t="132256" x="5089525" y="4902200"/>
          <p14:tracePt t="132270" x="5045075" y="4840288"/>
          <p14:tracePt t="132284" x="5027613" y="4803775"/>
          <p14:tracePt t="132298" x="5018088" y="4786313"/>
          <p14:tracePt t="132312" x="4991100" y="4751388"/>
          <p14:tracePt t="132326" x="4991100" y="4732338"/>
          <p14:tracePt t="132341" x="4973638" y="4643438"/>
          <p14:tracePt t="132355" x="4973638" y="4589463"/>
          <p14:tracePt t="132370" x="4973638" y="4446588"/>
          <p14:tracePt t="132384" x="4973638" y="4419600"/>
          <p14:tracePt t="132455" x="4973638" y="4446588"/>
          <p14:tracePt t="132470" x="4973638" y="4473575"/>
          <p14:tracePt t="132485" x="4965700" y="4510088"/>
          <p14:tracePt t="132498" x="4956175" y="4527550"/>
          <p14:tracePt t="132512" x="4956175" y="4554538"/>
          <p14:tracePt t="132527" x="4938713" y="4608513"/>
          <p14:tracePt t="132541" x="4938713" y="4633913"/>
          <p14:tracePt t="132555" x="4902200" y="4776788"/>
          <p14:tracePt t="132569" x="4884738" y="4857750"/>
          <p14:tracePt t="132584" x="4875213" y="4919663"/>
          <p14:tracePt t="132598" x="4830763" y="5054600"/>
          <p14:tracePt t="132612" x="4830763" y="5099050"/>
          <p14:tracePt t="132627" x="4822825" y="5197475"/>
          <p14:tracePt t="132641" x="4813300" y="5214938"/>
          <p14:tracePt t="132743" x="4813300" y="5241925"/>
          <p14:tracePt t="132772" x="4813300" y="5259388"/>
          <p14:tracePt t="132786" x="4813300" y="5268913"/>
          <p14:tracePt t="132800" x="4813300" y="5286375"/>
          <p14:tracePt t="132814" x="4813300" y="5303838"/>
          <p14:tracePt t="132828" x="4813300" y="5322888"/>
          <p14:tracePt t="132843" x="4813300" y="5384800"/>
          <p14:tracePt t="133428" x="4830763" y="5340350"/>
          <p14:tracePt t="133442" x="4848225" y="5313363"/>
          <p14:tracePt t="133446" x="4867275" y="5259388"/>
          <p14:tracePt t="133471" x="4894263" y="5197475"/>
          <p14:tracePt t="133485" x="4911725" y="5160963"/>
          <p14:tracePt t="133499" x="4919663" y="5133975"/>
          <p14:tracePt t="133512" x="4919663" y="5126038"/>
          <p14:tracePt t="133570" x="4848225" y="5126038"/>
          <p14:tracePt t="133584" x="4803775" y="5126038"/>
          <p14:tracePt t="133598" x="4714875" y="5126038"/>
          <p14:tracePt t="133612" x="4679950" y="5126038"/>
          <p14:tracePt t="133626" x="4652963" y="5126038"/>
          <p14:tracePt t="133641" x="4581525" y="5126038"/>
          <p14:tracePt t="133655" x="4527550" y="5126038"/>
          <p14:tracePt t="133669" x="4419600" y="5062538"/>
          <p14:tracePt t="133684" x="4330700" y="4956175"/>
          <p14:tracePt t="133698" x="4241800" y="4848225"/>
          <p14:tracePt t="133712" x="4170363" y="4776788"/>
          <p14:tracePt t="133727" x="4143375" y="4759325"/>
          <p14:tracePt t="133741" x="4133850" y="4732338"/>
          <p14:tracePt t="134113" x="4000500" y="4751388"/>
          <p14:tracePt t="134128" x="3956050" y="4751388"/>
          <p14:tracePt t="134144" x="3830638" y="4751388"/>
          <p14:tracePt t="134157" x="3768725" y="4741863"/>
          <p14:tracePt t="134169" x="3697288" y="4724400"/>
          <p14:tracePt t="134182" x="3660775" y="4705350"/>
          <p14:tracePt t="134197" x="3633788" y="4697413"/>
          <p14:tracePt t="134211" x="3608388" y="4687888"/>
          <p14:tracePt t="134225" x="3598863" y="4687888"/>
          <p14:tracePt t="134240" x="3598863" y="4670425"/>
          <p14:tracePt t="134339" x="3616325" y="4670425"/>
          <p14:tracePt t="134354" x="3670300" y="4660900"/>
          <p14:tracePt t="134368" x="3687763" y="4660900"/>
          <p14:tracePt t="134382" x="3714750" y="4643438"/>
          <p14:tracePt t="134397" x="3786188" y="4633913"/>
          <p14:tracePt t="134411" x="3867150" y="4643438"/>
          <p14:tracePt t="134425" x="4010025" y="4652963"/>
          <p14:tracePt t="134439" x="4125913" y="4660900"/>
          <p14:tracePt t="134454" x="4322763" y="4724400"/>
          <p14:tracePt t="134456" x="4438650" y="4751388"/>
          <p14:tracePt t="134482" x="4554538" y="4751388"/>
          <p14:tracePt t="134497" x="4616450" y="4751388"/>
          <p14:tracePt t="134511" x="4633913" y="4751388"/>
          <p14:tracePt t="134525" x="4660900" y="4751388"/>
          <p14:tracePt t="134540" x="4697413" y="4751388"/>
          <p14:tracePt t="134554" x="4705350" y="4751388"/>
          <p14:tracePt t="134570" x="4714875" y="4759325"/>
          <p14:tracePt t="134685" x="4670425" y="4776788"/>
          <p14:tracePt t="134698" x="4643438" y="4786313"/>
          <p14:tracePt t="134713" x="4608513" y="4795838"/>
          <p14:tracePt t="134727" x="4589463" y="4795838"/>
          <p14:tracePt t="134742" x="4537075" y="4795838"/>
          <p14:tracePt t="134757" x="4491038" y="4795838"/>
          <p14:tracePt t="134770" x="4429125" y="4795838"/>
          <p14:tracePt t="134785" x="4286250" y="4848225"/>
          <p14:tracePt t="134798" x="4133850" y="4929188"/>
          <p14:tracePt t="134813" x="3894138" y="5027613"/>
          <p14:tracePt t="134827" x="3848100" y="5045075"/>
          <p14:tracePt t="134841" x="3795713" y="5054600"/>
          <p14:tracePt t="134856" x="3724275" y="5072063"/>
          <p14:tracePt t="134870" x="3705225" y="5062538"/>
          <p14:tracePt t="134885" x="3625850" y="5027613"/>
          <p14:tracePt t="134899" x="3571875" y="5010150"/>
          <p14:tracePt t="134913" x="3536950" y="4983163"/>
          <p14:tracePt t="134928" x="3384550" y="4938713"/>
          <p14:tracePt t="134941" x="3313113" y="4919663"/>
          <p14:tracePt t="134956" x="3241675" y="4911725"/>
          <p14:tracePt t="134970" x="3179763" y="4894263"/>
          <p14:tracePt t="134997" x="3170238" y="4894263"/>
          <p14:tracePt t="135040" x="3133725" y="4840288"/>
          <p14:tracePt t="135069" x="3116263" y="4786313"/>
          <p14:tracePt t="135083" x="3116263" y="4768850"/>
          <p14:tracePt t="135197" x="3197225" y="4705350"/>
          <p14:tracePt t="135211" x="3232150" y="4687888"/>
          <p14:tracePt t="135268" x="3232150" y="4679950"/>
          <p14:tracePt t="135311" x="3241675" y="4679950"/>
          <p14:tracePt t="135325" x="3286125" y="4660900"/>
          <p14:tracePt t="135369" x="3295650" y="4660900"/>
          <p14:tracePt t="135454" x="3295650" y="4652963"/>
          <p14:tracePt t="135626" x="3251200" y="4652963"/>
          <p14:tracePt t="135884" x="3276600" y="4652963"/>
          <p14:tracePt t="135898" x="3303588" y="4652963"/>
          <p14:tracePt t="135913" x="3330575" y="4652963"/>
          <p14:tracePt t="135927" x="3367088" y="4660900"/>
          <p14:tracePt t="135943" x="3375025" y="4660900"/>
          <p14:tracePt t="135984" x="3394075" y="4660900"/>
          <p14:tracePt t="135998" x="3419475" y="4660900"/>
          <p14:tracePt t="136014" x="3429000" y="4660900"/>
          <p14:tracePt t="136026" x="3446463" y="4660900"/>
          <p14:tracePt t="136041" x="3473450" y="4660900"/>
          <p14:tracePt t="136057" x="3482975" y="4660900"/>
          <p14:tracePt t="136068" x="3500438" y="4652963"/>
          <p14:tracePt t="136082" x="3544888" y="4652963"/>
          <p14:tracePt t="136096" x="3571875" y="4652963"/>
          <p14:tracePt t="136111" x="3616325" y="4652963"/>
          <p14:tracePt t="136124" x="3643313" y="4652963"/>
          <p14:tracePt t="136138" x="3660775" y="4652963"/>
          <p14:tracePt t="136153" x="3732213" y="4608513"/>
          <p14:tracePt t="136167" x="3751263" y="4598988"/>
          <p14:tracePt t="136182" x="3759200" y="4598988"/>
          <p14:tracePt t="136283" x="3679825" y="4608513"/>
          <p14:tracePt t="136298" x="3571875" y="4625975"/>
          <p14:tracePt t="136312" x="3490913" y="4625975"/>
          <p14:tracePt t="136326" x="3313113" y="4625975"/>
          <p14:tracePt t="136340" x="3232150" y="4616450"/>
          <p14:tracePt t="136353" x="3187700" y="4616450"/>
          <p14:tracePt t="136368" x="3116263" y="4608513"/>
          <p14:tracePt t="136396" x="3116263" y="4598988"/>
          <p14:tracePt t="136410" x="3116263" y="4589463"/>
          <p14:tracePt t="136524" x="3108325" y="4616450"/>
          <p14:tracePt t="136539" x="3098800" y="4633913"/>
          <p14:tracePt t="136554" x="3044825" y="4687888"/>
          <p14:tracePt t="136567" x="3000375" y="4751388"/>
          <p14:tracePt t="136582" x="2919413" y="4822825"/>
          <p14:tracePt t="136596" x="2884488" y="4840288"/>
          <p14:tracePt t="136610" x="2822575" y="4857750"/>
          <p14:tracePt t="136625" x="2643188" y="4867275"/>
          <p14:tracePt t="136638" x="2571750" y="4867275"/>
          <p14:tracePt t="136653" x="2446338" y="4830763"/>
          <p14:tracePt t="136667" x="2401888" y="4776788"/>
          <p14:tracePt t="136681" x="2374900" y="4751388"/>
          <p14:tracePt t="136696" x="2339975" y="4687888"/>
          <p14:tracePt t="136710" x="2330450" y="4679950"/>
          <p14:tracePt t="136725" x="2330450" y="4670425"/>
          <p14:tracePt t="136769" x="2419350" y="4633913"/>
          <p14:tracePt t="136781" x="2509838" y="4616450"/>
          <p14:tracePt t="136796" x="2697163" y="4581525"/>
          <p14:tracePt t="136810" x="2776538" y="4581525"/>
          <p14:tracePt t="136824" x="2840038" y="4581525"/>
          <p14:tracePt t="136840" x="2894013" y="4572000"/>
          <p14:tracePt t="136882" x="2938463" y="4608513"/>
          <p14:tracePt t="136896" x="2965450" y="4679950"/>
          <p14:tracePt t="136911" x="2973388" y="4751388"/>
          <p14:tracePt t="136924" x="2973388" y="4795838"/>
          <p14:tracePt t="136938" x="2955925" y="4875213"/>
          <p14:tracePt t="136952" x="2894013" y="4929188"/>
          <p14:tracePt t="136967" x="2822575" y="4983163"/>
          <p14:tracePt t="136982" x="2705100" y="5018088"/>
          <p14:tracePt t="136995" x="2643188" y="5037138"/>
          <p14:tracePt t="137010" x="2544763" y="5037138"/>
          <p14:tracePt t="137024" x="2509838" y="5037138"/>
          <p14:tracePt t="137038" x="2465388" y="5018088"/>
          <p14:tracePt t="137054" x="2393950" y="4973638"/>
          <p14:tracePt t="137067" x="2374900" y="4911725"/>
          <p14:tracePt t="137081" x="2374900" y="4795838"/>
          <p14:tracePt t="137095" x="2401888" y="4687888"/>
          <p14:tracePt t="137110" x="2446338" y="4616450"/>
          <p14:tracePt t="137124" x="2589213" y="4367213"/>
          <p14:tracePt t="137138" x="2643188" y="4303713"/>
          <p14:tracePt t="137153" x="2751138" y="4232275"/>
          <p14:tracePt t="137167" x="2795588" y="4224338"/>
          <p14:tracePt t="137180" x="2822575" y="4224338"/>
          <p14:tracePt t="137195" x="2894013" y="4224338"/>
          <p14:tracePt t="137209" x="2928938" y="4241800"/>
          <p14:tracePt t="137223" x="2955925" y="4286250"/>
          <p14:tracePt t="137237" x="3000375" y="4402138"/>
          <p14:tracePt t="137252" x="3009900" y="4456113"/>
          <p14:tracePt t="137267" x="3009900" y="4545013"/>
          <p14:tracePt t="137281" x="3009900" y="4572000"/>
          <p14:tracePt t="137295" x="2982913" y="4625975"/>
          <p14:tracePt t="137310" x="2919413" y="4759325"/>
          <p14:tracePt t="137324" x="2894013" y="4786313"/>
          <p14:tracePt t="137338" x="2847975" y="4848225"/>
          <p14:tracePt t="137367" x="2822575" y="4813300"/>
          <p14:tracePt t="137639" x="2938463" y="4813300"/>
          <p14:tracePt t="137654" x="3179763" y="4848225"/>
          <p14:tracePt t="137669" x="3259138" y="4848225"/>
          <p14:tracePt t="137682" x="3295650" y="4848225"/>
          <p14:tracePt t="137696" x="3303588" y="4848225"/>
          <p14:tracePt t="137739" x="3251200" y="4902200"/>
          <p14:tracePt t="137752" x="3197225" y="4938713"/>
          <p14:tracePt t="137767" x="3081338" y="4991100"/>
          <p14:tracePt t="137781" x="3027363" y="5010150"/>
          <p14:tracePt t="137795" x="2990850" y="5018088"/>
          <p14:tracePt t="137810" x="2965450" y="5018088"/>
          <p14:tracePt t="137823" x="2955925" y="5018088"/>
          <p14:tracePt t="137838" x="2946400" y="4991100"/>
          <p14:tracePt t="137852" x="2946400" y="4965700"/>
          <p14:tracePt t="137867" x="2955925" y="4902200"/>
          <p14:tracePt t="137882" x="3044825" y="4786313"/>
          <p14:tracePt t="137895" x="3098800" y="4751388"/>
          <p14:tracePt t="137909" x="3259138" y="4687888"/>
          <p14:tracePt t="137923" x="3313113" y="4679950"/>
          <p14:tracePt t="137938" x="3367088" y="4670425"/>
          <p14:tracePt t="137953" x="3411538" y="4670425"/>
          <p14:tracePt t="137981" x="3402013" y="4751388"/>
          <p14:tracePt t="137995" x="3322638" y="4894263"/>
          <p14:tracePt t="138009" x="3179763" y="5037138"/>
          <p14:tracePt t="138024" x="3000375" y="5153025"/>
          <p14:tracePt t="138038" x="2938463" y="5197475"/>
          <p14:tracePt t="138052" x="2874963" y="5197475"/>
          <p14:tracePt t="138066" x="2847975" y="5187950"/>
          <p14:tracePt t="138080" x="2830513" y="5116513"/>
          <p14:tracePt t="138096" x="2822575" y="4991100"/>
          <p14:tracePt t="138109" x="2822575" y="4956175"/>
          <p14:tracePt t="138123" x="2847975" y="4848225"/>
          <p14:tracePt t="138138" x="2894013" y="4813300"/>
          <p14:tracePt t="138152" x="2928938" y="4803775"/>
          <p14:tracePt t="138168" x="3036888" y="4776788"/>
          <p14:tracePt t="138181" x="3108325" y="4776788"/>
          <p14:tracePt t="138195" x="3197225" y="4759325"/>
          <p14:tracePt t="138209" x="3205163" y="4759325"/>
          <p14:tracePt t="138252" x="3214688" y="4911725"/>
          <p14:tracePt t="138267" x="3160713" y="5099050"/>
          <p14:tracePt t="138279" x="3125788" y="5133975"/>
          <p14:tracePt t="138294" x="3071813" y="5180013"/>
          <p14:tracePt t="138308" x="3000375" y="5180013"/>
          <p14:tracePt t="138322" x="2946400" y="5133975"/>
          <p14:tracePt t="138336" x="2911475" y="5089525"/>
          <p14:tracePt t="138351" x="2847975" y="4946650"/>
          <p14:tracePt t="138365" x="2840038" y="4894263"/>
          <p14:tracePt t="138379" x="2840038" y="4759325"/>
          <p14:tracePt t="138393" x="2840038" y="4732338"/>
          <p14:tracePt t="138408" x="2847975" y="4697413"/>
          <p14:tracePt t="138422" x="2874963" y="4625975"/>
          <p14:tracePt t="138436" x="2894013" y="4616450"/>
          <p14:tracePt t="138451" x="2938463" y="4608513"/>
          <p14:tracePt t="138465" x="2965450" y="4608513"/>
          <p14:tracePt t="138479" x="2990850" y="4608513"/>
          <p14:tracePt t="138522" x="2990850" y="4643438"/>
          <p14:tracePt t="138536" x="2990850" y="4687888"/>
          <p14:tracePt t="138551" x="2990850" y="4714875"/>
          <p14:tracePt t="138565" x="2982913" y="4732338"/>
          <p14:tracePt t="138623" x="2955925" y="4732338"/>
          <p14:tracePt t="138637" x="2946400" y="4732338"/>
          <p14:tracePt t="139024" x="3081338" y="4732338"/>
          <p14:tracePt t="139037" x="3197225" y="4732338"/>
          <p14:tracePt t="139050" x="3348038" y="4732338"/>
          <p14:tracePt t="139065" x="3527425" y="4732338"/>
          <p14:tracePt t="139079" x="3581400" y="4714875"/>
          <p14:tracePt t="139093" x="3643313" y="4705350"/>
          <p14:tracePt t="139107" x="3759200" y="4660900"/>
          <p14:tracePt t="139122" x="3822700" y="4643438"/>
          <p14:tracePt t="139136" x="3946525" y="4608513"/>
          <p14:tracePt t="139150" x="4017963" y="4598988"/>
          <p14:tracePt t="139168" x="4133850" y="4598988"/>
          <p14:tracePt t="139183" x="4197350" y="4608513"/>
          <p14:tracePt t="143920" x="3867150" y="4483100"/>
          <p14:tracePt t="143934" x="3608388" y="4419600"/>
          <p14:tracePt t="143948" x="3214688" y="4429125"/>
          <p14:tracePt t="143963" x="3009900" y="4456113"/>
          <p14:tracePt t="143977" x="2822575" y="4537075"/>
          <p14:tracePt t="143992" x="2473325" y="4714875"/>
          <p14:tracePt t="144005" x="2322513" y="4848225"/>
          <p14:tracePt t="144020" x="2224088" y="4946650"/>
          <p14:tracePt t="144034" x="2214563" y="4991100"/>
          <p14:tracePt t="144048" x="2214563" y="5018088"/>
          <p14:tracePt t="144063" x="2224088" y="5143500"/>
          <p14:tracePt t="144076" x="2232025" y="5180013"/>
          <p14:tracePt t="144091" x="2241550" y="5187950"/>
          <p14:tracePt t="144148" x="2251075" y="5187950"/>
          <p14:tracePt t="144162" x="2473325" y="4830763"/>
          <p14:tracePt t="144176" x="2608263" y="4714875"/>
          <p14:tracePt t="144191" x="2670175" y="4643438"/>
          <p14:tracePt t="144206" x="2679700" y="4633913"/>
          <p14:tracePt t="144233" x="2679700" y="4625975"/>
          <p14:tracePt t="144291" x="2687638" y="4625975"/>
          <p14:tracePt t="144305" x="2741613" y="4652963"/>
          <p14:tracePt t="144319" x="2751138" y="4660900"/>
          <p14:tracePt t="144421" x="2759075" y="4660900"/>
          <p14:tracePt t="144433" x="2759075" y="4670425"/>
          <p14:tracePt t="144548" x="2759075" y="4705350"/>
          <p14:tracePt t="144562" x="2714625" y="4768850"/>
          <p14:tracePt t="144576" x="2679700" y="4813300"/>
          <p14:tracePt t="144590" x="2633663" y="4857750"/>
          <p14:tracePt t="144605" x="2544763" y="4946650"/>
          <p14:tracePt t="144620" x="2517775" y="4973638"/>
          <p14:tracePt t="144634" x="2500313" y="4973638"/>
          <p14:tracePt t="145049" x="2536825" y="4973638"/>
          <p14:tracePt t="145063" x="2616200" y="4929188"/>
          <p14:tracePt t="145076" x="2660650" y="4894263"/>
          <p14:tracePt t="145090" x="2687638" y="4867275"/>
          <p14:tracePt t="145105" x="2697163" y="4840288"/>
          <p14:tracePt t="145219" x="2697163" y="4830763"/>
          <p14:tracePt t="145333" x="2714625" y="4830763"/>
          <p14:tracePt t="145347" x="2759075" y="4830763"/>
          <p14:tracePt t="145361" x="2786063" y="4830763"/>
          <p14:tracePt t="145376" x="2803525" y="4830763"/>
          <p14:tracePt t="145390" x="2830513" y="4830763"/>
          <p14:tracePt t="145763" x="2840038" y="4830763"/>
          <p14:tracePt t="145778" x="2884488" y="4830763"/>
          <p14:tracePt t="145791" x="2919413" y="4830763"/>
          <p14:tracePt t="145803" x="2973388" y="4840288"/>
          <p14:tracePt t="145818" x="3241675" y="4973638"/>
          <p14:tracePt t="145832" x="3509963" y="5160963"/>
          <p14:tracePt t="145846" x="3732213" y="5340350"/>
          <p14:tracePt t="145861" x="3973513" y="5491163"/>
          <p14:tracePt t="145875" x="4062413" y="5510213"/>
          <p14:tracePt t="145892" x="4303713" y="5510213"/>
          <p14:tracePt t="145905" x="4384675" y="5510213"/>
          <p14:tracePt t="145920" x="4483100" y="5527675"/>
          <p14:tracePt t="145935" x="4527550" y="5545138"/>
          <p14:tracePt t="145949" x="4545013" y="5554663"/>
          <p14:tracePt t="145952" x="4562475" y="5572125"/>
          <p14:tracePt t="145977" x="4562475" y="5589588"/>
          <p14:tracePt t="146292" x="4232275" y="5697538"/>
          <p14:tracePt t="146305" x="4170363" y="5680075"/>
          <p14:tracePt t="146320" x="4054475" y="5518150"/>
          <p14:tracePt t="146334" x="4017963" y="5330825"/>
          <p14:tracePt t="146348" x="4017963" y="5160963"/>
          <p14:tracePt t="146363" x="4116388" y="4929188"/>
          <p14:tracePt t="146376" x="4197350" y="4840288"/>
          <p14:tracePt t="146391" x="4357688" y="4759325"/>
          <p14:tracePt t="146405" x="4394200" y="4759325"/>
          <p14:tracePt t="146420" x="4411663" y="4768850"/>
          <p14:tracePt t="146435" x="4446588" y="4795838"/>
          <p14:tracePt t="146448" x="4465638" y="4803775"/>
          <p14:tracePt t="146462" x="4491038" y="4857750"/>
          <p14:tracePt t="146475" x="4510088" y="4929188"/>
          <p14:tracePt t="146489" x="4510088" y="5054600"/>
          <p14:tracePt t="146504" x="4500563" y="5340350"/>
          <p14:tracePt t="161838" x="4322763" y="5303838"/>
          <p14:tracePt t="161853" x="4160838" y="5214938"/>
          <p14:tracePt t="161865" x="4125913" y="5160963"/>
          <p14:tracePt t="161879" x="4089400" y="5054600"/>
          <p14:tracePt t="161894" x="4081463" y="4991100"/>
          <p14:tracePt t="161908" x="4098925" y="4983163"/>
          <p14:tracePt t="161923" x="4143375" y="4965700"/>
          <p14:tracePt t="161936" x="4214813" y="4956175"/>
          <p14:tracePt t="161951" x="4286250" y="4956175"/>
          <p14:tracePt t="161965" x="4446588" y="4965700"/>
          <p14:tracePt t="161979" x="4500563" y="5000625"/>
          <p14:tracePt t="161993" x="4545013" y="5037138"/>
          <p14:tracePt t="162008" x="4581525" y="5108575"/>
          <p14:tracePt t="162022" x="4589463" y="5108575"/>
          <p14:tracePt t="162050" x="4589463" y="5116513"/>
          <p14:tracePt t="162295" x="4768850" y="5116513"/>
          <p14:tracePt t="162307" x="4991100" y="5081588"/>
          <p14:tracePt t="162322" x="5545138" y="5000625"/>
          <p14:tracePt t="162336" x="5751513" y="4973638"/>
          <p14:tracePt t="162350" x="5875338" y="4956175"/>
          <p14:tracePt t="162366" x="6018213" y="4946650"/>
          <p14:tracePt t="162379" x="6062663" y="4946650"/>
          <p14:tracePt t="162393" x="6224588" y="5010150"/>
          <p14:tracePt t="164607" x="6251575" y="5010150"/>
          <p14:tracePt t="164622" x="6394450" y="4902200"/>
          <p14:tracePt t="164636" x="6500813" y="4875213"/>
          <p14:tracePt t="164650" x="6616700" y="4857750"/>
          <p14:tracePt t="164665" x="6875463" y="4848225"/>
          <p14:tracePt t="164679" x="7000875" y="4929188"/>
          <p14:tracePt t="164693" x="7215188" y="5054600"/>
          <p14:tracePt t="200456" x="7027863" y="5037138"/>
          <p14:tracePt t="200471" x="6884988" y="5037138"/>
          <p14:tracePt t="200477" x="6688138" y="5037138"/>
          <p14:tracePt t="200499" x="6446838" y="5010150"/>
          <p14:tracePt t="200512" x="6394450" y="4983163"/>
          <p14:tracePt t="200528" x="6357938" y="4938713"/>
          <p14:tracePt t="200540" x="6357938" y="4875213"/>
          <p14:tracePt t="200556" x="6491288" y="4572000"/>
          <p14:tracePt t="200569" x="6581775" y="4510088"/>
          <p14:tracePt t="200582" x="6697663" y="4465638"/>
          <p14:tracePt t="200596" x="7045325" y="4340225"/>
          <p14:tracePt t="200610" x="7188200" y="4303713"/>
          <p14:tracePt t="200624" x="7286625" y="4295775"/>
          <p14:tracePt t="200639" x="7473950" y="4276725"/>
          <p14:tracePt t="200881" x="7323138" y="4276725"/>
          <p14:tracePt t="200898" x="6705600" y="4259263"/>
          <p14:tracePt t="200912" x="6276975" y="4187825"/>
          <p14:tracePt t="200926" x="5545138" y="3919538"/>
          <p14:tracePt t="200940" x="5205413" y="3840163"/>
          <p14:tracePt t="200955" x="4822825" y="3751263"/>
          <p14:tracePt t="200967" x="4732338" y="3741738"/>
          <p14:tracePt t="200982" x="4697413" y="3741738"/>
          <p14:tracePt t="200996" x="4660900" y="3751263"/>
          <p14:tracePt t="201010" x="4643438" y="3795713"/>
          <p14:tracePt t="203824" x="4608513" y="3795713"/>
          <p14:tracePt t="203839" x="4518025" y="3795713"/>
          <p14:tracePt t="203852" x="4491038" y="3795713"/>
          <p14:tracePt t="203867" x="4419600" y="3786188"/>
          <p14:tracePt t="203882" x="4394200" y="3776663"/>
          <p14:tracePt t="203895" x="4367213" y="3768725"/>
          <p14:tracePt t="203910" x="4330700" y="3768725"/>
          <p14:tracePt t="203924" x="4303713" y="3759200"/>
          <p14:tracePt t="203939" x="4295775" y="3751263"/>
          <p14:tracePt t="204110" x="4313238" y="3751263"/>
          <p14:tracePt t="204124" x="4348163" y="3751263"/>
          <p14:tracePt t="204139" x="4375150" y="3751263"/>
          <p14:tracePt t="204153" x="4411663" y="3751263"/>
          <p14:tracePt t="204338" x="4394200" y="3751263"/>
          <p14:tracePt t="204352" x="4384675" y="3751263"/>
          <p14:tracePt t="204365" x="4375150" y="3751263"/>
          <p14:tracePt t="204379" x="4357688" y="3751263"/>
          <p14:tracePt t="204393" x="4348163" y="3751263"/>
          <p14:tracePt t="204422" x="4340225" y="3751263"/>
          <p14:tracePt t="204581" x="4375150" y="3768725"/>
          <p14:tracePt t="204596" x="4402138" y="3776663"/>
          <p14:tracePt t="204610" x="4411663" y="3776663"/>
          <p14:tracePt t="204624" x="4456113" y="3776663"/>
          <p14:tracePt t="204638" x="4465638" y="3776663"/>
          <p14:tracePt t="204652" x="4473575" y="3776663"/>
          <p14:tracePt t="204666" x="4483100" y="3768725"/>
          <p14:tracePt t="204922" x="4483100" y="3786188"/>
          <p14:tracePt t="204936" x="4473575" y="3795713"/>
          <p14:tracePt t="204950" x="4465638" y="3822700"/>
          <p14:tracePt t="204964" x="4465638" y="3830638"/>
          <p14:tracePt t="204979" x="4456113" y="3857625"/>
          <p14:tracePt t="204993" x="4446588" y="3875088"/>
          <p14:tracePt t="205007" x="4446588" y="3894138"/>
          <p14:tracePt t="205021" x="4438650" y="3956050"/>
          <p14:tracePt t="205036" x="4429125" y="4044950"/>
          <p14:tracePt t="205050" x="4429125" y="4071938"/>
          <p14:tracePt t="205064" x="4419600" y="4098925"/>
          <p14:tracePt t="205078" x="4419600" y="4116388"/>
          <p14:tracePt t="205093" x="4411663" y="4152900"/>
          <p14:tracePt t="205107" x="4402138" y="4197350"/>
          <p14:tracePt t="205121" x="4394200" y="4303713"/>
          <p14:tracePt t="205136" x="4367213" y="4394200"/>
          <p14:tracePt t="205150" x="4357688" y="4402138"/>
          <p14:tracePt t="205164" x="4357688" y="4419600"/>
          <p14:tracePt t="205252" x="4348163" y="4438650"/>
          <p14:tracePt t="205266" x="4348163" y="4446588"/>
          <p14:tracePt t="205366" x="4340225" y="4465638"/>
          <p14:tracePt t="205380" x="4340225" y="4473575"/>
          <p14:tracePt t="205439" x="4340225" y="4491038"/>
          <p14:tracePt t="205452" x="4340225" y="4518025"/>
          <p14:tracePt t="205723" x="4340225" y="4572000"/>
          <p14:tracePt t="205738" x="4330700" y="4616450"/>
          <p14:tracePt t="205753" x="4322763" y="4643438"/>
          <p14:tracePt t="205766" x="4313238" y="4670425"/>
          <p14:tracePt t="205781" x="4313238" y="4687888"/>
          <p14:tracePt t="205835" x="4295775" y="4724400"/>
          <p14:tracePt t="205850" x="4251325" y="4822825"/>
          <p14:tracePt t="205864" x="4232275" y="4857750"/>
          <p14:tracePt t="205878" x="4224338" y="4884738"/>
          <p14:tracePt t="206266" x="4224338" y="4848225"/>
          <p14:tracePt t="206280" x="4268788" y="4786313"/>
          <p14:tracePt t="206294" x="4313238" y="4732338"/>
          <p14:tracePt t="206308" x="4357688" y="4660900"/>
          <p14:tracePt t="206324" x="4446588" y="4473575"/>
          <p14:tracePt t="206337" x="4491038" y="4214813"/>
          <p14:tracePt t="206350" x="4510088" y="4089400"/>
          <p14:tracePt t="206364" x="4537075" y="3946525"/>
          <p14:tracePt t="206378" x="4537075" y="3919538"/>
          <p14:tracePt t="206393" x="4537075" y="3911600"/>
          <p14:tracePt t="206478" x="4537075" y="3919538"/>
          <p14:tracePt t="206492" x="4537075" y="3929063"/>
          <p14:tracePt t="206507" x="4491038" y="4037013"/>
          <p14:tracePt t="206521" x="4473575" y="4108450"/>
          <p14:tracePt t="206535" x="4402138" y="4367213"/>
          <p14:tracePt t="206549" x="4384675" y="4429125"/>
          <p14:tracePt t="206564" x="4367213" y="4518025"/>
          <p14:tracePt t="206579" x="4322763" y="4705350"/>
          <p14:tracePt t="206592" x="4313238" y="4822825"/>
          <p14:tracePt t="206607" x="4286250" y="4911725"/>
          <p14:tracePt t="206621" x="4286250" y="4938713"/>
          <p14:tracePt t="206692" x="4295775" y="4902200"/>
          <p14:tracePt t="206706" x="4330700" y="4822825"/>
          <p14:tracePt t="206723" x="4456113" y="4473575"/>
          <p14:tracePt t="206735" x="4500563" y="4348163"/>
          <p14:tracePt t="206750" x="4625975" y="3867150"/>
          <p14:tracePt t="206764" x="4652963" y="3776663"/>
          <p14:tracePt t="206778" x="4660900" y="3741738"/>
          <p14:tracePt t="206794" x="4670425" y="3697288"/>
          <p14:tracePt t="206806" x="4670425" y="3687763"/>
          <p14:tracePt t="206892" x="4625975" y="3768725"/>
          <p14:tracePt t="206907" x="4589463" y="3867150"/>
          <p14:tracePt t="206921" x="4545013" y="4010025"/>
          <p14:tracePt t="206936" x="4429125" y="4295775"/>
          <p14:tracePt t="206949" x="4394200" y="4402138"/>
          <p14:tracePt t="206964" x="4367213" y="4581525"/>
          <p14:tracePt t="207020" x="4367213" y="4572000"/>
          <p14:tracePt t="207035" x="4367213" y="4554538"/>
          <p14:tracePt t="207049" x="4367213" y="4545013"/>
          <p14:tracePt t="207062" x="4367213" y="4527550"/>
          <p14:tracePt t="207077" x="4375150" y="4375150"/>
          <p14:tracePt t="207092" x="4402138" y="4286250"/>
          <p14:tracePt t="207107" x="4537075" y="3670300"/>
          <p14:tracePt t="207121" x="4562475" y="3562350"/>
          <p14:tracePt t="207135" x="4581525" y="3490913"/>
          <p14:tracePt t="207149" x="4589463" y="3482975"/>
          <p14:tracePt t="207236" x="4581525" y="3544888"/>
          <p14:tracePt t="207251" x="4446588" y="3840163"/>
          <p14:tracePt t="207265" x="4357688" y="4089400"/>
          <p14:tracePt t="207279" x="4276725" y="4295775"/>
          <p14:tracePt t="207293" x="4160838" y="4795838"/>
          <p14:tracePt t="207307" x="4152900" y="4894263"/>
          <p14:tracePt t="207322" x="4152900" y="4965700"/>
          <p14:tracePt t="207336" x="4152900" y="4973638"/>
          <p14:tracePt t="207377" x="4152900" y="4983163"/>
          <p14:tracePt t="207449" x="4152900" y="4973638"/>
          <p14:tracePt t="207463" x="4170363" y="4911725"/>
          <p14:tracePt t="207477" x="4303713" y="4572000"/>
          <p14:tracePt t="207491" x="4402138" y="4419600"/>
          <p14:tracePt t="207506" x="4554538" y="4037013"/>
          <p14:tracePt t="207520" x="4589463" y="3956050"/>
          <p14:tracePt t="207534" x="4598988" y="3938588"/>
          <p14:tracePt t="207664" x="4598988" y="3946525"/>
          <p14:tracePt t="207679" x="4589463" y="3983038"/>
          <p14:tracePt t="207694" x="4589463" y="4010025"/>
          <p14:tracePt t="207706" x="4581525" y="4017963"/>
          <p14:tracePt t="207720" x="4562475" y="4054475"/>
          <p14:tracePt t="207733" x="4545013" y="4081463"/>
          <p14:tracePt t="207748" x="4510088" y="4133850"/>
          <p14:tracePt t="207762" x="4411663" y="4276725"/>
          <p14:tracePt t="207776" x="4367213" y="4419600"/>
          <p14:tracePt t="207791" x="4322763" y="4473575"/>
          <p14:tracePt t="207805" x="4286250" y="4554538"/>
          <p14:tracePt t="207820" x="4259263" y="4616450"/>
          <p14:tracePt t="207835" x="4170363" y="4768850"/>
          <p14:tracePt t="207849" x="4108450" y="4965700"/>
          <p14:tracePt t="207864" x="4037013" y="5072063"/>
          <p14:tracePt t="207877" x="4017963" y="5081588"/>
          <p14:tracePt t="207892" x="4017963" y="5089525"/>
          <p14:tracePt t="207979" x="4081463" y="4919663"/>
          <p14:tracePt t="207991" x="4133850" y="4768850"/>
          <p14:tracePt t="208006" x="4402138" y="3983038"/>
          <p14:tracePt t="208020" x="4527550" y="3732213"/>
          <p14:tracePt t="208034" x="4625975" y="3581400"/>
          <p14:tracePt t="208049" x="4697413" y="3394075"/>
          <p14:tracePt t="208062" x="4705350" y="3394075"/>
          <p14:tracePt t="208134" x="4705350" y="3402013"/>
          <p14:tracePt t="208177" x="4679950" y="3429000"/>
          <p14:tracePt t="208192" x="4633913" y="3446463"/>
          <p14:tracePt t="208206" x="4625975" y="3465513"/>
          <p14:tracePt t="208278" x="4616450" y="3482975"/>
          <p14:tracePt t="208293" x="4572000" y="3643313"/>
          <p14:tracePt t="208306" x="4510088" y="3929063"/>
          <p14:tracePt t="208320" x="4473575" y="4044950"/>
          <p14:tracePt t="208333" x="4419600" y="4330700"/>
          <p14:tracePt t="208347" x="4419600" y="4340225"/>
          <p14:tracePt t="208393" x="4419600" y="4330700"/>
          <p14:tracePt t="208421" x="4419600" y="4340225"/>
          <p14:tracePt t="208436" x="4402138" y="4357688"/>
          <p14:tracePt t="208478" x="4402138" y="4348163"/>
          <p14:tracePt t="208535" x="4402138" y="4330700"/>
          <p14:tracePt t="208550" x="4429125" y="4214813"/>
          <p14:tracePt t="208564" x="4456113" y="4116388"/>
          <p14:tracePt t="208579" x="4537075" y="3822700"/>
          <p14:tracePt t="208593" x="4554538" y="3768725"/>
          <p14:tracePt t="208635" x="4554538" y="3759200"/>
          <p14:tracePt t="208678" x="4562475" y="3732213"/>
          <p14:tracePt t="208835" x="4537075" y="3751263"/>
          <p14:tracePt t="208862" x="4537075" y="3759200"/>
          <p14:tracePt t="208907" x="4527550" y="3768725"/>
          <p14:tracePt t="208935" x="4510088" y="3776663"/>
          <p14:tracePt t="209192" x="4510088" y="3840163"/>
          <p14:tracePt t="209207" x="4500563" y="3884613"/>
          <p14:tracePt t="209220" x="4500563" y="3902075"/>
          <p14:tracePt t="209234" x="4500563" y="3946525"/>
          <p14:tracePt t="209248" x="4500563" y="3965575"/>
          <p14:tracePt t="209262" x="4500563" y="3983038"/>
          <p14:tracePt t="209276" x="4491038" y="4125913"/>
          <p14:tracePt t="209291" x="4465638" y="4205288"/>
          <p14:tracePt t="209305" x="4375150" y="4419600"/>
          <p14:tracePt t="209319" x="4303713" y="4643438"/>
          <p14:tracePt t="209333" x="4276725" y="4732338"/>
          <p14:tracePt t="209348" x="4276725" y="4741863"/>
          <p14:tracePt t="209362" x="4295775" y="4714875"/>
          <p14:tracePt t="209619" x="4330700" y="4411663"/>
          <p14:tracePt t="209634" x="4367213" y="4268788"/>
          <p14:tracePt t="209647" x="4367213" y="4205288"/>
          <p14:tracePt t="209662" x="4375150" y="4152900"/>
          <p14:tracePt t="209676" x="4375150" y="4098925"/>
          <p14:tracePt t="209690" x="4375150" y="4044950"/>
          <p14:tracePt t="209705" x="4375150" y="4017963"/>
          <p14:tracePt t="209805" x="4375150" y="4081463"/>
          <p14:tracePt t="209819" x="4375150" y="4108450"/>
          <p14:tracePt t="209833" x="4375150" y="4125913"/>
          <p14:tracePt t="209848" x="4367213" y="4214813"/>
          <p14:tracePt t="209861" x="4357688" y="4276725"/>
          <p14:tracePt t="209876" x="4357688" y="4411663"/>
          <p14:tracePt t="209890" x="4348163" y="4419600"/>
          <p14:tracePt t="209933" x="4340225" y="4456113"/>
          <p14:tracePt t="209947" x="4322763" y="4510088"/>
          <p14:tracePt t="209961" x="4313238" y="4545013"/>
          <p14:tracePt t="209976" x="4295775" y="4581525"/>
          <p14:tracePt t="209979" x="4295775" y="4589463"/>
          <p14:tracePt t="210062" x="4295775" y="4527550"/>
          <p14:tracePt t="210076" x="4322763" y="4483100"/>
          <p14:tracePt t="210090" x="4429125" y="4143375"/>
          <p14:tracePt t="210104" x="4483100" y="4037013"/>
          <p14:tracePt t="210119" x="4518025" y="3956050"/>
          <p14:tracePt t="210133" x="4554538" y="3840163"/>
          <p14:tracePt t="210147" x="4562475" y="3813175"/>
          <p14:tracePt t="210162" x="4581525" y="3732213"/>
          <p14:tracePt t="210176" x="4589463" y="3697288"/>
          <p14:tracePt t="210190" x="4589463" y="3687763"/>
          <p14:tracePt t="210205" x="4589463" y="3705225"/>
          <p14:tracePt t="210233" x="4598988" y="3714750"/>
          <p14:tracePt t="210247" x="4598988" y="3840163"/>
          <p14:tracePt t="210261" x="4598988" y="3919538"/>
          <p14:tracePt t="210276" x="4572000" y="4402138"/>
          <p14:tracePt t="210291" x="4554538" y="4562475"/>
          <p14:tracePt t="210305" x="4545013" y="4929188"/>
          <p14:tracePt t="210317" x="4545013" y="5099050"/>
          <p14:tracePt t="210331" x="4545013" y="5143500"/>
          <p14:tracePt t="210392" x="4554538" y="5126038"/>
          <p14:tracePt t="210406" x="4562475" y="5072063"/>
          <p14:tracePt t="210420" x="4589463" y="4938713"/>
          <p14:tracePt t="210434" x="4608513" y="4867275"/>
          <p14:tracePt t="210449" x="4660900" y="4643438"/>
          <p14:tracePt t="210463" x="4687888" y="4510088"/>
          <p14:tracePt t="210477" x="4714875" y="4411663"/>
          <p14:tracePt t="210480" x="4732338" y="4357688"/>
          <p14:tracePt t="210508" x="4741863" y="4303713"/>
          <p14:tracePt t="210520" x="4759325" y="4241800"/>
          <p14:tracePt t="210533" x="4795838" y="4197350"/>
          <p14:tracePt t="210547" x="4830763" y="4116388"/>
          <p14:tracePt t="210562" x="4857750" y="4054475"/>
          <p14:tracePt t="210604" x="4795838" y="4143375"/>
          <p14:tracePt t="210618" x="4732338" y="4251325"/>
          <p14:tracePt t="210633" x="4616450" y="4581525"/>
          <p14:tracePt t="210647" x="4554538" y="4759325"/>
          <p14:tracePt t="210661" x="4510088" y="4840288"/>
          <p14:tracePt t="210676" x="4465638" y="4938713"/>
          <p14:tracePt t="210689" x="4446588" y="4991100"/>
          <p14:tracePt t="210705" x="4446588" y="5018088"/>
          <p14:tracePt t="210789" x="4456113" y="4973638"/>
          <p14:tracePt t="210804" x="4465638" y="4929188"/>
          <p14:tracePt t="210819" x="4465638" y="4697413"/>
          <p14:tracePt t="210832" x="4465638" y="4589463"/>
          <p14:tracePt t="210847" x="4465638" y="4491038"/>
          <p14:tracePt t="210861" x="4465638" y="4465638"/>
          <p14:tracePt t="210875" x="4465638" y="4438650"/>
          <p14:tracePt t="210890" x="4438650" y="4357688"/>
          <p14:tracePt t="210904" x="4411663" y="4276725"/>
          <p14:tracePt t="210918" x="4367213" y="4197350"/>
          <p14:tracePt t="210990" x="4348163" y="4357688"/>
          <p14:tracePt t="211004" x="4330700" y="4446588"/>
          <p14:tracePt t="211018" x="4313238" y="4554538"/>
          <p14:tracePt t="211033" x="4286250" y="4857750"/>
          <p14:tracePt t="211046" x="4286250" y="4973638"/>
          <p14:tracePt t="211061" x="4295775" y="5089525"/>
          <p14:tracePt t="211075" x="4313238" y="5153025"/>
          <p14:tracePt t="211089" x="4313238" y="5187950"/>
          <p14:tracePt t="211104" x="4330700" y="5224463"/>
          <p14:tracePt t="211161" x="4330700" y="5180013"/>
          <p14:tracePt t="211175" x="4330700" y="5010150"/>
          <p14:tracePt t="211190" x="4340225" y="4759325"/>
          <p14:tracePt t="211204" x="4394200" y="4510088"/>
          <p14:tracePt t="211218" x="4438650" y="4384675"/>
          <p14:tracePt t="211232" x="4456113" y="4268788"/>
          <p14:tracePt t="211246" x="4473575" y="4143375"/>
          <p14:tracePt t="211260" x="4473575" y="4133850"/>
          <p14:tracePt t="211332" x="4473575" y="4187825"/>
          <p14:tracePt t="211347" x="4465638" y="4276725"/>
          <p14:tracePt t="211361" x="4429125" y="4411663"/>
          <p14:tracePt t="211375" x="4411663" y="4491038"/>
          <p14:tracePt t="211390" x="4384675" y="4660900"/>
          <p14:tracePt t="211403" x="4367213" y="4776788"/>
          <p14:tracePt t="211418" x="4357688" y="4830763"/>
          <p14:tracePt t="211432" x="4330700" y="4956175"/>
          <p14:tracePt t="211446" x="4313238" y="5037138"/>
          <p14:tracePt t="211462" x="4268788" y="5160963"/>
          <p14:tracePt t="211474" x="4259263" y="5170488"/>
          <p14:tracePt t="211488" x="4251325" y="5197475"/>
          <p14:tracePt t="211547" x="4259263" y="5180013"/>
          <p14:tracePt t="211562" x="4268788" y="5116513"/>
          <p14:tracePt t="211576" x="4313238" y="4956175"/>
          <p14:tracePt t="211589" x="4330700" y="4867275"/>
          <p14:tracePt t="211603" x="4340225" y="4572000"/>
          <p14:tracePt t="211617" x="4340225" y="4500563"/>
          <p14:tracePt t="211631" x="4340225" y="4465638"/>
          <p14:tracePt t="211647" x="4340225" y="4394200"/>
          <p14:tracePt t="211661" x="4340225" y="4367213"/>
          <p14:tracePt t="211675" x="4340225" y="4295775"/>
          <p14:tracePt t="211690" x="4348163" y="4286250"/>
          <p14:tracePt t="211732" x="4348163" y="4295775"/>
          <p14:tracePt t="211747" x="4348163" y="4340225"/>
          <p14:tracePt t="211761" x="4348163" y="4429125"/>
          <p14:tracePt t="211775" x="4348163" y="4545013"/>
          <p14:tracePt t="211790" x="4357688" y="4840288"/>
          <p14:tracePt t="211803" x="4367213" y="4902200"/>
          <p14:tracePt t="211818" x="4375150" y="4965700"/>
          <p14:tracePt t="211832" x="4375150" y="4983163"/>
          <p14:tracePt t="211847" x="4375150" y="5000625"/>
          <p14:tracePt t="211861" x="4375150" y="5089525"/>
          <p14:tracePt t="211875" x="4375150" y="5108575"/>
          <p14:tracePt t="211890" x="4367213" y="5170488"/>
          <p14:tracePt t="211962" x="4375150" y="5143500"/>
          <p14:tracePt t="211976" x="4384675" y="5126038"/>
          <p14:tracePt t="211988" x="4394200" y="5081588"/>
          <p14:tracePt t="212004" x="4429125" y="4929188"/>
          <p14:tracePt t="212017" x="4446588" y="4867275"/>
          <p14:tracePt t="212032" x="4483100" y="4732338"/>
          <p14:tracePt t="212046" x="4491038" y="4705350"/>
          <p14:tracePt t="212060" x="4491038" y="4670425"/>
          <p14:tracePt t="212074" x="4500563" y="4608513"/>
          <p14:tracePt t="212088" x="4510088" y="4572000"/>
          <p14:tracePt t="212103" x="4527550" y="4527550"/>
          <p14:tracePt t="212117" x="4562475" y="4473575"/>
          <p14:tracePt t="212131" x="4581525" y="4456113"/>
          <p14:tracePt t="212189" x="4572000" y="4473575"/>
          <p14:tracePt t="212203" x="4562475" y="4491038"/>
          <p14:tracePt t="212217" x="4554538" y="4545013"/>
          <p14:tracePt t="212245" x="4554538" y="4554538"/>
          <p14:tracePt t="212274" x="4545013" y="4581525"/>
          <p14:tracePt t="212288" x="4518025" y="4670425"/>
          <p14:tracePt t="212303" x="4491038" y="4732338"/>
          <p14:tracePt t="212317" x="4473575" y="4768850"/>
          <p14:tracePt t="212331" x="4446588" y="4803775"/>
          <p14:tracePt t="212374" x="4446588" y="4813300"/>
          <p14:tracePt t="212388" x="4446588" y="4857750"/>
          <p14:tracePt t="212403" x="4402138" y="5081588"/>
          <p14:tracePt t="212417" x="4375150" y="5153025"/>
          <p14:tracePt t="212431" x="4348163" y="5214938"/>
          <p14:tracePt t="214729" x="4348163" y="5099050"/>
          <p14:tracePt t="214743" x="4348163" y="5000625"/>
          <p14:tracePt t="214758" x="4348163" y="4875213"/>
          <p14:tracePt t="214773" x="4348163" y="4670425"/>
          <p14:tracePt t="214786" x="4348163" y="4608513"/>
          <p14:tracePt t="214801" x="4348163" y="4527550"/>
          <p14:tracePt t="214815" x="4348163" y="4510088"/>
          <p14:tracePt t="214829" x="4348163" y="4473575"/>
          <p14:tracePt t="214845" x="4348163" y="4465638"/>
          <p14:tracePt t="214886" x="4348163" y="4473575"/>
          <p14:tracePt t="215029" x="4276725" y="4340225"/>
          <p14:tracePt t="215043" x="4224338" y="4170363"/>
          <p14:tracePt t="215058" x="4179888" y="3830638"/>
          <p14:tracePt t="215072" x="4179888" y="3759200"/>
          <p14:tracePt t="215086" x="4187825" y="3724275"/>
          <p14:tracePt t="215100" x="4224338" y="3697288"/>
          <p14:tracePt t="215215" x="4224338" y="3705225"/>
          <p14:tracePt t="215229" x="4224338" y="3714750"/>
          <p14:tracePt t="215243" x="4224338" y="3724275"/>
          <p14:tracePt t="215257" x="4224338" y="3759200"/>
          <p14:tracePt t="215272" x="4224338" y="3867150"/>
          <p14:tracePt t="215286" x="4224338" y="3929063"/>
          <p14:tracePt t="215301" x="4214813" y="4017963"/>
          <p14:tracePt t="215315" x="4205288" y="4197350"/>
          <p14:tracePt t="215329" x="4205288" y="4224338"/>
          <p14:tracePt t="215344" x="4205288" y="4241800"/>
          <p14:tracePt t="215400" x="4232275" y="4268788"/>
          <p14:tracePt t="215415" x="4232275" y="4303713"/>
          <p14:tracePt t="215429" x="4232275" y="4322763"/>
          <p14:tracePt t="215458" x="4232275" y="4348163"/>
          <p14:tracePt t="215472" x="4232275" y="4384675"/>
          <p14:tracePt t="215486" x="4232275" y="4411663"/>
          <p14:tracePt t="215786" x="4268788" y="4402138"/>
          <p14:tracePt t="215800" x="4322763" y="4394200"/>
          <p14:tracePt t="215816" x="4510088" y="4357688"/>
          <p14:tracePt t="215828" x="4616450" y="4330700"/>
          <p14:tracePt t="215843" x="4803775" y="4303713"/>
          <p14:tracePt t="215857" x="4822825" y="4303713"/>
          <p14:tracePt t="215930" x="4830763" y="4303713"/>
          <p14:tracePt t="215945" x="4840288" y="4303713"/>
          <p14:tracePt t="216043" x="4894263" y="4259263"/>
          <p14:tracePt t="216057" x="4894263" y="4251325"/>
          <p14:tracePt t="216072" x="4902200" y="4251325"/>
          <p14:tracePt t="216157" x="4902200" y="4259263"/>
          <p14:tracePt t="216258" x="4894263" y="4259263"/>
          <p14:tracePt t="216345" x="4884738" y="4259263"/>
          <p14:tracePt t="216444" x="4884738" y="4268788"/>
          <p14:tracePt t="216473" x="4884738" y="4276725"/>
          <p14:tracePt t="216587" x="4776788" y="4303713"/>
          <p14:tracePt t="216602" x="4732338" y="4330700"/>
          <p14:tracePt t="216616" x="4705350" y="4348163"/>
          <p14:tracePt t="216630" x="4616450" y="4375150"/>
          <p14:tracePt t="216645" x="4608513" y="4375150"/>
          <p14:tracePt t="216659" x="4554538" y="4402138"/>
          <p14:tracePt t="216673" x="4429125" y="4518025"/>
          <p14:tracePt t="216687" x="4348163" y="4581525"/>
          <p14:tracePt t="216702" x="4179888" y="4679950"/>
          <p14:tracePt t="216716" x="4133850" y="4714875"/>
          <p14:tracePt t="216728" x="4116388" y="4724400"/>
          <p14:tracePt t="216742" x="4116388" y="4732338"/>
          <p14:tracePt t="216756" x="4116388" y="4741863"/>
          <p14:tracePt t="216801" x="4125913" y="4741863"/>
          <p14:tracePt t="216844" x="4125913" y="4786313"/>
          <p14:tracePt t="216859" x="4125913" y="4803775"/>
          <p14:tracePt t="216873" x="4125913" y="4813300"/>
          <p14:tracePt t="216887" x="4116388" y="4848225"/>
          <p14:tracePt t="216944" x="4116388" y="4840288"/>
          <p14:tracePt t="216988" x="4108450" y="4830763"/>
          <p14:tracePt t="217015" x="4098925" y="4830763"/>
          <p14:tracePt t="217072" x="4098925" y="4822825"/>
          <p14:tracePt t="217087" x="4089400" y="4822825"/>
          <p14:tracePt t="217116" x="4071938" y="4822825"/>
          <p14:tracePt t="217130" x="4062413" y="4822825"/>
          <p14:tracePt t="217158" x="4037013" y="4822825"/>
          <p14:tracePt t="217172" x="4010025" y="4830763"/>
          <p14:tracePt t="217185" x="3990975" y="4840288"/>
          <p14:tracePt t="217199" x="3990975" y="4848225"/>
          <p14:tracePt t="217289" x="3956050" y="4867275"/>
          <p14:tracePt t="217301" x="3956050" y="4875213"/>
          <p14:tracePt t="217586" x="4143375" y="4589463"/>
          <p14:tracePt t="217601" x="4367213" y="4160838"/>
          <p14:tracePt t="217615" x="4446588" y="4017963"/>
          <p14:tracePt t="217629" x="4473575" y="3983038"/>
          <p14:tracePt t="217644" x="4483100" y="3965575"/>
          <p14:tracePt t="217843" x="4446588" y="3965575"/>
          <p14:tracePt t="217858" x="4367213" y="3965575"/>
          <p14:tracePt t="217870" x="4303713" y="3965575"/>
          <p14:tracePt t="217884" x="4251325" y="3983038"/>
          <p14:tracePt t="217900" x="4089400" y="4010025"/>
          <p14:tracePt t="217913" x="4017963" y="4010025"/>
          <p14:tracePt t="217928" x="3929063" y="4010025"/>
          <p14:tracePt t="217942" x="3919538" y="4010025"/>
          <p14:tracePt t="217956" x="3911600" y="4010025"/>
          <p14:tracePt t="217971" x="3911600" y="4000500"/>
          <p14:tracePt t="218013" x="3929063" y="3990975"/>
          <p14:tracePt t="218027" x="3938588" y="3983038"/>
          <p14:tracePt t="218042" x="4044950" y="3965575"/>
          <p14:tracePt t="218056" x="4143375" y="3929063"/>
          <p14:tracePt t="218070" x="4456113" y="3929063"/>
          <p14:tracePt t="218086" x="4652963" y="3929063"/>
          <p14:tracePt t="218100" x="4857750" y="3938588"/>
          <p14:tracePt t="218116" x="5143500" y="3946525"/>
          <p14:tracePt t="218129" x="5197475" y="3946525"/>
          <p14:tracePt t="218142" x="5214938" y="3946525"/>
          <p14:tracePt t="218329" x="5187950" y="3946525"/>
          <p14:tracePt t="218343" x="5160963" y="3946525"/>
          <p14:tracePt t="218358" x="5037138" y="3956050"/>
          <p14:tracePt t="218372" x="4929188" y="3973513"/>
          <p14:tracePt t="218386" x="4741863" y="4010025"/>
          <p14:tracePt t="218402" x="4286250" y="4108450"/>
          <p14:tracePt t="218413" x="4108450" y="4133850"/>
          <p14:tracePt t="218428" x="4027488" y="4133850"/>
          <p14:tracePt t="218471" x="4062413" y="4143375"/>
          <p14:tracePt t="218484" x="4081463" y="4152900"/>
          <p14:tracePt t="218499" x="4098925" y="4170363"/>
          <p14:tracePt t="218513" x="4143375" y="4170363"/>
          <p14:tracePt t="218527" x="4170363" y="4170363"/>
          <p14:tracePt t="218542" x="4286250" y="4152900"/>
          <p14:tracePt t="218556" x="4402138" y="4133850"/>
          <p14:tracePt t="218570" x="4625975" y="4108450"/>
          <p14:tracePt t="218584" x="5108575" y="4054475"/>
          <p14:tracePt t="218599" x="5268913" y="4027488"/>
          <p14:tracePt t="218613" x="5322888" y="4027488"/>
          <p14:tracePt t="218656" x="5286375" y="4027488"/>
          <p14:tracePt t="218670" x="5251450" y="4027488"/>
          <p14:tracePt t="218684" x="5143500" y="4037013"/>
          <p14:tracePt t="218698" x="5099050" y="4044950"/>
          <p14:tracePt t="218713" x="5037138" y="4044950"/>
          <p14:tracePt t="218727" x="4848225" y="4081463"/>
          <p14:tracePt t="218741" x="4714875" y="4089400"/>
          <p14:tracePt t="218756" x="4491038" y="4187825"/>
          <p14:tracePt t="218770" x="4446588" y="4197350"/>
          <p14:tracePt t="218784" x="4446588" y="4205288"/>
          <p14:tracePt t="218813" x="4446588" y="4197350"/>
          <p14:tracePt t="218827" x="4446588" y="4187825"/>
          <p14:tracePt t="218841" x="4456113" y="4187825"/>
          <p14:tracePt t="218855" x="4465638" y="4187825"/>
          <p14:tracePt t="218871" x="4527550" y="4179888"/>
          <p14:tracePt t="218884" x="4562475" y="4187825"/>
          <p14:tracePt t="218898" x="4608513" y="4187825"/>
          <p14:tracePt t="218913" x="4643438" y="4187825"/>
          <p14:tracePt t="218927" x="4697413" y="4160838"/>
          <p14:tracePt t="218942" x="4795838" y="4133850"/>
          <p14:tracePt t="218955" x="4840288" y="4133850"/>
          <p14:tracePt t="218970" x="4875213" y="4133850"/>
          <p14:tracePt t="219027" x="4857750" y="4133850"/>
          <p14:tracePt t="219041" x="4830763" y="4133850"/>
          <p14:tracePt t="219055" x="4813300" y="4133850"/>
          <p14:tracePt t="219070" x="4768850" y="4133850"/>
          <p14:tracePt t="219086" x="4616450" y="4179888"/>
          <p14:tracePt t="219098" x="4518025" y="4214813"/>
          <p14:tracePt t="219113" x="4446588" y="4232275"/>
          <p14:tracePt t="219127" x="4438650" y="4232275"/>
          <p14:tracePt t="219170" x="4438650" y="4197350"/>
          <p14:tracePt t="219184" x="4446588" y="4197350"/>
          <p14:tracePt t="219198" x="4456113" y="4197350"/>
          <p14:tracePt t="219212" x="4465638" y="4197350"/>
          <p14:tracePt t="219227" x="4483100" y="4187825"/>
          <p14:tracePt t="219241" x="4527550" y="4179888"/>
          <p14:tracePt t="219255" x="4687888" y="4116388"/>
          <p14:tracePt t="219270" x="4822825" y="4062413"/>
          <p14:tracePt t="219284" x="5062538" y="3973513"/>
          <p14:tracePt t="219299" x="5340350" y="3902075"/>
          <p14:tracePt t="219312" x="5348288" y="3902075"/>
          <p14:tracePt t="219341" x="5330825" y="3902075"/>
          <p14:tracePt t="219355" x="5303838" y="3902075"/>
          <p14:tracePt t="219370" x="5205413" y="3902075"/>
          <p14:tracePt t="219384" x="5108575" y="3902075"/>
          <p14:tracePt t="219399" x="4919663" y="3902075"/>
          <p14:tracePt t="219412" x="4795838" y="3902075"/>
          <p14:tracePt t="219427" x="4705350" y="3902075"/>
          <p14:tracePt t="219441" x="4562475" y="3902075"/>
          <p14:tracePt t="219455" x="4537075" y="3902075"/>
          <p14:tracePt t="219470" x="4510088" y="3902075"/>
          <p14:tracePt t="219498" x="4500563" y="3894138"/>
          <p14:tracePt t="219512" x="4500563" y="3867150"/>
          <p14:tracePt t="219728" x="4510088" y="3867150"/>
          <p14:tracePt t="219742" x="4537075" y="3867150"/>
          <p14:tracePt t="219757" x="4608513" y="3867150"/>
          <p14:tracePt t="219771" x="4643438" y="3867150"/>
          <p14:tracePt t="219785" x="4652963" y="3867150"/>
          <p14:tracePt t="219841" x="4545013" y="3965575"/>
          <p14:tracePt t="219855" x="4438650" y="4071938"/>
          <p14:tracePt t="219869" x="4214813" y="4438650"/>
          <p14:tracePt t="219883" x="4143375" y="4500563"/>
          <p14:tracePt t="219897" x="4108450" y="4527550"/>
          <p14:tracePt t="219912" x="4108450" y="4537075"/>
          <p14:tracePt t="219969" x="4108450" y="4598988"/>
          <p14:tracePt t="219985" x="4116388" y="4741863"/>
          <p14:tracePt t="219997" x="4116388" y="4759325"/>
          <p14:tracePt t="220012" x="4116388" y="4768850"/>
          <p14:tracePt t="220069" x="4179888" y="4724400"/>
          <p14:tracePt t="220084" x="4259263" y="4625975"/>
          <p14:tracePt t="220098" x="4322763" y="4527550"/>
          <p14:tracePt t="220112" x="4357688" y="4419600"/>
          <p14:tracePt t="220127" x="4394200" y="4071938"/>
          <p14:tracePt t="220140" x="4394200" y="4010025"/>
          <p14:tracePt t="220155" x="4394200" y="3983038"/>
          <p14:tracePt t="220228" x="4394200" y="4000500"/>
          <p14:tracePt t="220257" x="4375150" y="4108450"/>
          <p14:tracePt t="220271" x="4322763" y="4232275"/>
          <p14:tracePt t="220286" x="4268788" y="4419600"/>
          <p14:tracePt t="220299" x="4143375" y="4911725"/>
          <p14:tracePt t="220312" x="4116388" y="4973638"/>
          <p14:tracePt t="220326" x="4108450" y="4991100"/>
          <p14:tracePt t="220441" x="4116388" y="4919663"/>
          <p14:tracePt t="220455" x="4160838" y="4759325"/>
          <p14:tracePt t="220469" x="4197350" y="4697413"/>
          <p14:tracePt t="220483" x="4259263" y="4598988"/>
          <p14:tracePt t="220497" x="4268788" y="4598988"/>
          <p14:tracePt t="220569" x="4268788" y="4616450"/>
          <p14:tracePt t="220584" x="4251325" y="4840288"/>
          <p14:tracePt t="220598" x="4214813" y="4983163"/>
          <p14:tracePt t="220612" x="4197350" y="5054600"/>
          <p14:tracePt t="220626" x="4160838" y="5180013"/>
          <p14:tracePt t="220783" x="4160838" y="5133975"/>
          <p14:tracePt t="220797" x="4170363" y="5099050"/>
          <p14:tracePt t="220812" x="4187825" y="5037138"/>
          <p14:tracePt t="220825" x="4197350" y="5027613"/>
          <p14:tracePt t="220840" x="4214813" y="4991100"/>
          <p14:tracePt t="220940" x="4214813" y="5010150"/>
          <p14:tracePt t="220955" x="4214813" y="5072063"/>
          <p14:tracePt t="220968" x="4214813" y="5108575"/>
          <p14:tracePt t="220983" x="4214813" y="51435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458411" y="4409088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71297" y="3657601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268640" y="3657600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51679" y="3657601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269032" y="4409086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51679" y="4409087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34325" y="4404008"/>
            <a:ext cx="734302" cy="40193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451678" y="4414167"/>
            <a:ext cx="1099595" cy="60188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896423"/>
            <a:ext cx="8228012" cy="1084873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Holes and electrons diffuse into the n-type and p-type semiconductors correspondently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 smtClean="0"/>
              <a:t>The diffusion process creates the balancing field (E</a:t>
            </a:r>
            <a:r>
              <a:rPr lang="en-US" sz="1800" dirty="0" smtClean="0"/>
              <a:t>d</a:t>
            </a:r>
            <a:r>
              <a:rPr lang="en-US" dirty="0" smtClean="0"/>
              <a:t>) that prevents deeper diffusion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299083" y="3946099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15" name="Straight Connector 14"/>
          <p:cNvCxnSpPr>
            <a:stCxn id="10" idx="0"/>
          </p:cNvCxnSpPr>
          <p:nvPr/>
        </p:nvCxnSpPr>
        <p:spPr bwMode="auto">
          <a:xfrm flipH="1" flipV="1">
            <a:off x="2818437" y="3055620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7" name="Straight Connector 16"/>
          <p:cNvCxnSpPr>
            <a:stCxn id="12" idx="0"/>
          </p:cNvCxnSpPr>
          <p:nvPr/>
        </p:nvCxnSpPr>
        <p:spPr bwMode="auto">
          <a:xfrm flipV="1">
            <a:off x="4421095" y="3124200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/>
          <p:cNvCxnSpPr>
            <a:stCxn id="11" idx="0"/>
          </p:cNvCxnSpPr>
          <p:nvPr/>
        </p:nvCxnSpPr>
        <p:spPr bwMode="auto">
          <a:xfrm flipH="1" flipV="1">
            <a:off x="6001476" y="3124200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1" name="Straight Connector 20"/>
          <p:cNvCxnSpPr>
            <a:stCxn id="4" idx="2"/>
          </p:cNvCxnSpPr>
          <p:nvPr/>
        </p:nvCxnSpPr>
        <p:spPr bwMode="auto">
          <a:xfrm>
            <a:off x="4411182" y="5682301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393385" y="2659380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Source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02722" y="2659380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Gate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62177" y="2659380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Drain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469740" y="4623240"/>
            <a:ext cx="1051287" cy="367431"/>
            <a:chOff x="5469740" y="4623240"/>
            <a:chExt cx="1051287" cy="367431"/>
          </a:xfrm>
        </p:grpSpPr>
        <p:sp>
          <p:nvSpPr>
            <p:cNvPr id="42" name="Oval 41"/>
            <p:cNvSpPr/>
            <p:nvPr/>
          </p:nvSpPr>
          <p:spPr bwMode="auto">
            <a:xfrm>
              <a:off x="5469740" y="4645615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+mj-lt"/>
                  <a:cs typeface="Arial" pitchFamily="34" charset="0"/>
                </a:rPr>
                <a:t>+</a:t>
              </a:r>
              <a:endParaRPr lang="en-US" sz="16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5721046" y="4838252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+mj-lt"/>
                  <a:cs typeface="Arial" pitchFamily="34" charset="0"/>
                </a:rPr>
                <a:t>+</a:t>
              </a:r>
              <a:endParaRPr lang="en-US" sz="16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6149740" y="4838271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+mj-lt"/>
                  <a:cs typeface="Arial" pitchFamily="34" charset="0"/>
                </a:rPr>
                <a:t>+</a:t>
              </a:r>
              <a:endParaRPr lang="en-US" sz="16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6368627" y="4623240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+mj-lt"/>
                  <a:cs typeface="Arial" pitchFamily="34" charset="0"/>
                </a:rPr>
                <a:t>+</a:t>
              </a:r>
              <a:endParaRPr lang="en-US" sz="1600" b="1" dirty="0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284041" y="4679120"/>
            <a:ext cx="1425552" cy="513836"/>
            <a:chOff x="5284041" y="4679120"/>
            <a:chExt cx="1425552" cy="513836"/>
          </a:xfrm>
        </p:grpSpPr>
        <p:sp>
          <p:nvSpPr>
            <p:cNvPr id="48" name="Oval 47"/>
            <p:cNvSpPr/>
            <p:nvPr/>
          </p:nvSpPr>
          <p:spPr bwMode="auto">
            <a:xfrm>
              <a:off x="5284041" y="4710029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5338501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5671758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6216227" y="5040556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6551274" y="4679120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6557193" y="5029052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</p:grpSp>
      <p:cxnSp>
        <p:nvCxnSpPr>
          <p:cNvPr id="16" name="Straight Arrow Connector 15"/>
          <p:cNvCxnSpPr>
            <a:stCxn id="34" idx="2"/>
          </p:cNvCxnSpPr>
          <p:nvPr/>
        </p:nvCxnSpPr>
        <p:spPr bwMode="auto">
          <a:xfrm>
            <a:off x="6001476" y="4805943"/>
            <a:ext cx="1" cy="4391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flipH="1" flipV="1">
            <a:off x="5212080" y="4589735"/>
            <a:ext cx="422245" cy="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V="1">
            <a:off x="6385891" y="4584654"/>
            <a:ext cx="365429" cy="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61" name="Group 60"/>
          <p:cNvGrpSpPr/>
          <p:nvPr/>
        </p:nvGrpSpPr>
        <p:grpSpPr>
          <a:xfrm>
            <a:off x="4954992" y="4518068"/>
            <a:ext cx="2106502" cy="965920"/>
            <a:chOff x="4954992" y="4518068"/>
            <a:chExt cx="2106502" cy="965920"/>
          </a:xfrm>
        </p:grpSpPr>
        <p:sp>
          <p:nvSpPr>
            <p:cNvPr id="30" name="TextBox 29"/>
            <p:cNvSpPr txBox="1"/>
            <p:nvPr/>
          </p:nvSpPr>
          <p:spPr>
            <a:xfrm>
              <a:off x="6670040" y="4518068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E</a:t>
              </a:r>
              <a:r>
                <a:rPr lang="en-US" sz="1200" dirty="0" smtClean="0">
                  <a:latin typeface="+mj-lt"/>
                </a:rPr>
                <a:t>d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61916" y="5114656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E</a:t>
              </a:r>
              <a:r>
                <a:rPr lang="en-US" sz="1100" dirty="0" smtClean="0">
                  <a:latin typeface="+mj-lt"/>
                </a:rPr>
                <a:t>d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954992" y="453714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E</a:t>
              </a:r>
              <a:r>
                <a:rPr lang="en-US" sz="1200" dirty="0" smtClean="0">
                  <a:latin typeface="+mj-lt"/>
                </a:rPr>
                <a:t>d</a:t>
              </a:r>
            </a:p>
          </p:txBody>
        </p:sp>
      </p:grpSp>
      <p:sp>
        <p:nvSpPr>
          <p:cNvPr id="62" name="Rectangle 61"/>
          <p:cNvSpPr/>
          <p:nvPr/>
        </p:nvSpPr>
        <p:spPr bwMode="auto">
          <a:xfrm>
            <a:off x="2078835" y="4416490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2261482" y="4416491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2444128" y="4411412"/>
            <a:ext cx="734302" cy="401935"/>
          </a:xfrm>
          <a:prstGeom prst="rect">
            <a:avLst/>
          </a:prstGeom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2261481" y="4421571"/>
            <a:ext cx="1099595" cy="60188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279543" y="4630644"/>
            <a:ext cx="1051287" cy="367431"/>
            <a:chOff x="5469740" y="4623240"/>
            <a:chExt cx="1051287" cy="367431"/>
          </a:xfrm>
        </p:grpSpPr>
        <p:sp>
          <p:nvSpPr>
            <p:cNvPr id="67" name="Oval 66"/>
            <p:cNvSpPr/>
            <p:nvPr/>
          </p:nvSpPr>
          <p:spPr bwMode="auto">
            <a:xfrm>
              <a:off x="5469740" y="4645615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+mj-lt"/>
                  <a:cs typeface="Arial" pitchFamily="34" charset="0"/>
                </a:rPr>
                <a:t>+</a:t>
              </a:r>
              <a:endParaRPr lang="en-US" sz="16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5721046" y="4838252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+mj-lt"/>
                  <a:cs typeface="Arial" pitchFamily="34" charset="0"/>
                </a:rPr>
                <a:t>+</a:t>
              </a:r>
              <a:endParaRPr lang="en-US" sz="16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6149740" y="4838271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+mj-lt"/>
                  <a:cs typeface="Arial" pitchFamily="34" charset="0"/>
                </a:rPr>
                <a:t>+</a:t>
              </a:r>
              <a:endParaRPr lang="en-US" sz="1600" b="1" dirty="0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6368627" y="4623240"/>
              <a:ext cx="152400" cy="152400"/>
            </a:xfrm>
            <a:prstGeom prst="ellipse">
              <a:avLst/>
            </a:prstGeom>
            <a:ln>
              <a:solidFill>
                <a:srgbClr val="FF4F25"/>
              </a:solidFill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18288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+mj-lt"/>
                  <a:cs typeface="Arial" pitchFamily="34" charset="0"/>
                </a:rPr>
                <a:t>+</a:t>
              </a:r>
              <a:endParaRPr lang="en-US" sz="1600" b="1" dirty="0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093844" y="4686524"/>
            <a:ext cx="1425552" cy="513836"/>
            <a:chOff x="5284041" y="4679120"/>
            <a:chExt cx="1425552" cy="513836"/>
          </a:xfrm>
        </p:grpSpPr>
        <p:sp>
          <p:nvSpPr>
            <p:cNvPr id="72" name="Oval 71"/>
            <p:cNvSpPr/>
            <p:nvPr/>
          </p:nvSpPr>
          <p:spPr bwMode="auto">
            <a:xfrm>
              <a:off x="5284041" y="4710029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5338501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5671758" y="5020684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6216227" y="5040556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6551274" y="4679120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6557193" y="5029052"/>
              <a:ext cx="152400" cy="152400"/>
            </a:xfrm>
            <a:prstGeom prst="ellips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0" tIns="0" rIns="0" bIns="27432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 smtClean="0">
                  <a:latin typeface="+mj-lt"/>
                  <a:cs typeface="Arial" pitchFamily="34" charset="0"/>
                </a:rPr>
                <a:t>-</a:t>
              </a:r>
            </a:p>
          </p:txBody>
        </p:sp>
      </p:grpSp>
      <p:cxnSp>
        <p:nvCxnSpPr>
          <p:cNvPr id="78" name="Straight Arrow Connector 77"/>
          <p:cNvCxnSpPr>
            <a:stCxn id="64" idx="2"/>
          </p:cNvCxnSpPr>
          <p:nvPr/>
        </p:nvCxnSpPr>
        <p:spPr bwMode="auto">
          <a:xfrm>
            <a:off x="2811279" y="4813347"/>
            <a:ext cx="1" cy="43915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 flipH="1" flipV="1">
            <a:off x="2021883" y="4597139"/>
            <a:ext cx="422245" cy="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0" name="Straight Arrow Connector 79"/>
          <p:cNvCxnSpPr/>
          <p:nvPr/>
        </p:nvCxnSpPr>
        <p:spPr bwMode="auto">
          <a:xfrm flipV="1">
            <a:off x="3195694" y="4592058"/>
            <a:ext cx="365429" cy="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pSp>
        <p:nvGrpSpPr>
          <p:cNvPr id="81" name="Group 80"/>
          <p:cNvGrpSpPr/>
          <p:nvPr/>
        </p:nvGrpSpPr>
        <p:grpSpPr>
          <a:xfrm>
            <a:off x="1764795" y="4525472"/>
            <a:ext cx="2106502" cy="965920"/>
            <a:chOff x="4954992" y="4518068"/>
            <a:chExt cx="2106502" cy="965920"/>
          </a:xfrm>
        </p:grpSpPr>
        <p:sp>
          <p:nvSpPr>
            <p:cNvPr id="82" name="TextBox 81"/>
            <p:cNvSpPr txBox="1"/>
            <p:nvPr/>
          </p:nvSpPr>
          <p:spPr>
            <a:xfrm>
              <a:off x="6670040" y="4518068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E</a:t>
              </a:r>
              <a:r>
                <a:rPr lang="en-US" sz="1200" dirty="0" smtClean="0">
                  <a:latin typeface="+mj-lt"/>
                </a:rPr>
                <a:t>d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61916" y="5114656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E</a:t>
              </a:r>
              <a:r>
                <a:rPr lang="en-US" sz="1100" dirty="0" smtClean="0">
                  <a:latin typeface="+mj-lt"/>
                </a:rPr>
                <a:t>d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954992" y="4537149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E</a:t>
              </a:r>
              <a:r>
                <a:rPr lang="en-US" sz="1200" dirty="0" smtClean="0">
                  <a:latin typeface="+mj-lt"/>
                </a:rPr>
                <a:t>d</a:t>
              </a:r>
            </a:p>
          </p:txBody>
        </p:sp>
      </p:grpSp>
      <p:sp>
        <p:nvSpPr>
          <p:cNvPr id="7" name="Rectangle 6"/>
          <p:cNvSpPr/>
          <p:nvPr/>
        </p:nvSpPr>
        <p:spPr bwMode="auto">
          <a:xfrm>
            <a:off x="1458411" y="3946099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124201" y="3946099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360142"/>
      </p:ext>
    </p:extLst>
  </p:cSld>
  <p:clrMapOvr>
    <a:masterClrMapping/>
  </p:clrMapOvr>
  <p:transition advTm="959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" presetClass="exit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1.11022E-16 L 1.11022E-16 -0.02824 " pathEditMode="relative" rAng="0" ptsTypes="AA">
                                      <p:cBhvr>
                                        <p:cTn id="21" dur="11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11022E-16 1.11022E-16 L 1.11022E-16 -0.02824 " pathEditMode="relative" rAng="0" ptsTypes="AA">
                                      <p:cBhvr>
                                        <p:cTn id="23" dur="1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1" grpId="0" animBg="1"/>
      <p:bldP spid="60" grpId="0" animBg="1"/>
      <p:bldP spid="60" grpId="1" animBg="1"/>
      <p:bldP spid="62" grpId="0" animBg="1"/>
      <p:bldP spid="65" grpId="0" animBg="1"/>
      <p:bldP spid="65" grpId="1" animBg="1"/>
    </p:bldLst>
  </p:timing>
  <p:extLst mod="1">
    <p:ext uri="{3A86A75C-4F4B-4683-9AE1-C65F6400EC91}">
      <p14:laserTraceLst xmlns:p14="http://schemas.microsoft.com/office/powerpoint/2010/main">
        <p14:tracePtLst>
          <p14:tracePt t="10717" x="4054475" y="5099050"/>
          <p14:tracePt t="10725" x="3983038" y="5062538"/>
          <p14:tracePt t="10736" x="3902075" y="5037138"/>
          <p14:tracePt t="10749" x="3822700" y="5018088"/>
          <p14:tracePt t="10763" x="3679825" y="4973638"/>
          <p14:tracePt t="10777" x="3286125" y="4919663"/>
          <p14:tracePt t="10791" x="3160713" y="4919663"/>
          <p14:tracePt t="10807" x="3017838" y="4919663"/>
          <p14:tracePt t="10821" x="2982913" y="4919663"/>
          <p14:tracePt t="10834" x="2965450" y="4911725"/>
          <p14:tracePt t="10849" x="2946400" y="4867275"/>
          <p14:tracePt t="11216" x="2955925" y="4857750"/>
          <p14:tracePt t="11226" x="2973388" y="4848225"/>
          <p14:tracePt t="11237" x="2973388" y="4840288"/>
          <p14:tracePt t="11248" x="2982913" y="4830763"/>
          <p14:tracePt t="11263" x="2990850" y="4813300"/>
          <p14:tracePt t="11308" x="2973388" y="4813300"/>
          <p14:tracePt t="11318" x="2955925" y="4803775"/>
          <p14:tracePt t="11328" x="2928938" y="4795838"/>
          <p14:tracePt t="11338" x="2884488" y="4786313"/>
          <p14:tracePt t="11350" x="2813050" y="4786313"/>
          <p14:tracePt t="11362" x="2751138" y="4768850"/>
          <p14:tracePt t="11377" x="2679700" y="4768850"/>
          <p14:tracePt t="11391" x="2598738" y="4768850"/>
          <p14:tracePt t="11480" x="2581275" y="4786313"/>
          <p14:tracePt t="11490" x="2581275" y="4795838"/>
          <p14:tracePt t="11500" x="2581275" y="4822825"/>
          <p14:tracePt t="11510" x="2581275" y="4830763"/>
          <p14:tracePt t="11520" x="2571750" y="4848225"/>
          <p14:tracePt t="11572" x="2571750" y="4857750"/>
          <p14:tracePt t="11582" x="2581275" y="4857750"/>
          <p14:tracePt t="11593" x="2616200" y="4867275"/>
          <p14:tracePt t="11605" x="2652713" y="4867275"/>
          <p14:tracePt t="11619" x="2705100" y="4875213"/>
          <p14:tracePt t="11634" x="2840038" y="4875213"/>
          <p14:tracePt t="11647" x="2884488" y="4875213"/>
          <p14:tracePt t="11662" x="2911475" y="4875213"/>
          <p14:tracePt t="11716" x="2911475" y="4840288"/>
          <p14:tracePt t="11726" x="2911475" y="4813300"/>
          <p14:tracePt t="11736" x="2911475" y="4776788"/>
          <p14:tracePt t="11747" x="2911475" y="4751388"/>
          <p14:tracePt t="11761" x="2911475" y="4741863"/>
          <p14:tracePt t="11777" x="2822575" y="4705350"/>
          <p14:tracePt t="11790" x="2724150" y="4705350"/>
          <p14:tracePt t="11804" x="2660650" y="4732338"/>
          <p14:tracePt t="11818" x="2544763" y="4786313"/>
          <p14:tracePt t="11833" x="2517775" y="4813300"/>
          <p14:tracePt t="11847" x="2509838" y="4822825"/>
          <p14:tracePt t="11861" x="2490788" y="4840288"/>
          <p14:tracePt t="11876" x="2482850" y="4867275"/>
          <p14:tracePt t="11890" x="2482850" y="4884738"/>
          <p14:tracePt t="11904" x="2482850" y="4902200"/>
          <p14:tracePt t="11941" x="2490788" y="4911725"/>
          <p14:tracePt t="11950" x="2517775" y="4938713"/>
          <p14:tracePt t="12187" x="2581275" y="4965700"/>
          <p14:tracePt t="12197" x="2705100" y="4991100"/>
          <p14:tracePt t="12208" x="2830513" y="4991100"/>
          <p14:tracePt t="12219" x="2938463" y="4991100"/>
          <p14:tracePt t="12233" x="3108325" y="5000625"/>
          <p14:tracePt t="12248" x="3367088" y="4991100"/>
          <p14:tracePt t="12262" x="3482975" y="4973638"/>
          <p14:tracePt t="12276" x="3571875" y="4973638"/>
          <p14:tracePt t="12291" x="3714750" y="4965700"/>
          <p14:tracePt t="12305" x="3768725" y="4965700"/>
          <p14:tracePt t="12320" x="3848100" y="4965700"/>
          <p14:tracePt t="12334" x="3884613" y="4965700"/>
          <p14:tracePt t="12348" x="3911600" y="4965700"/>
          <p14:tracePt t="12362" x="3965575" y="4965700"/>
          <p14:tracePt t="12376" x="3973513" y="4965700"/>
          <p14:tracePt t="12391" x="3983038" y="4956175"/>
          <p14:tracePt t="12453" x="3965575" y="4956175"/>
          <p14:tracePt t="12462" x="3929063" y="4956175"/>
          <p14:tracePt t="12473" x="3848100" y="4991100"/>
          <p14:tracePt t="12483" x="3759200" y="5027613"/>
          <p14:tracePt t="12494" x="3652838" y="5054600"/>
          <p14:tracePt t="12505" x="3544888" y="5108575"/>
          <p14:tracePt t="12519" x="3482975" y="5143500"/>
          <p14:tracePt t="12534" x="3438525" y="5180013"/>
          <p14:tracePt t="12547" x="3438525" y="5187950"/>
          <p14:tracePt t="12596" x="3455988" y="5214938"/>
          <p14:tracePt t="12606" x="3544888" y="5276850"/>
          <p14:tracePt t="12616" x="3714750" y="5394325"/>
          <p14:tracePt t="12626" x="3919538" y="5473700"/>
          <p14:tracePt t="12636" x="4116388" y="5518150"/>
          <p14:tracePt t="12648" x="4330700" y="5518150"/>
          <p14:tracePt t="12662" x="4562475" y="5500688"/>
          <p14:tracePt t="12678" x="4751388" y="5384800"/>
          <p14:tracePt t="12690" x="4822825" y="5295900"/>
          <p14:tracePt t="12704" x="4867275" y="5224463"/>
          <p14:tracePt t="12719" x="4884738" y="5081588"/>
          <p14:tracePt t="12733" x="4884738" y="5000625"/>
          <p14:tracePt t="12749" x="4830763" y="4919663"/>
          <p14:tracePt t="12762" x="4795838" y="4902200"/>
          <p14:tracePt t="12776" x="4751388" y="4894263"/>
          <p14:tracePt t="12790" x="4581525" y="4894263"/>
          <p14:tracePt t="12804" x="4446588" y="4894263"/>
          <p14:tracePt t="12820" x="4214813" y="4938713"/>
          <p14:tracePt t="12833" x="4125913" y="4983163"/>
          <p14:tracePt t="12847" x="4044950" y="5027613"/>
          <p14:tracePt t="12861" x="3983038" y="5072063"/>
          <p14:tracePt t="12876" x="3956050" y="5089525"/>
          <p14:tracePt t="12892" x="3956050" y="5126038"/>
          <p14:tracePt t="12904" x="3956050" y="5143500"/>
          <p14:tracePt t="12944" x="3990975" y="5187950"/>
          <p14:tracePt t="12953" x="4054475" y="5224463"/>
          <p14:tracePt t="12964" x="4133850" y="5251450"/>
          <p14:tracePt t="12976" x="4205288" y="5295900"/>
          <p14:tracePt t="12990" x="4303713" y="5303838"/>
          <p14:tracePt t="13005" x="4473575" y="5224463"/>
          <p14:tracePt t="13018" x="4537075" y="5143500"/>
          <p14:tracePt t="13034" x="4616450" y="4956175"/>
          <p14:tracePt t="13047" x="4616450" y="4867275"/>
          <p14:tracePt t="13061" x="4608513" y="4848225"/>
          <p14:tracePt t="13076" x="4465638" y="4848225"/>
          <p14:tracePt t="13090" x="4286250" y="4848225"/>
          <p14:tracePt t="13104" x="4143375" y="4867275"/>
          <p14:tracePt t="13118" x="3768725" y="5081588"/>
          <p14:tracePt t="13132" x="3608388" y="5170488"/>
          <p14:tracePt t="13146" x="3482975" y="5286375"/>
          <p14:tracePt t="13161" x="3473450" y="5322888"/>
          <p14:tracePt t="13175" x="3473450" y="5348288"/>
          <p14:tracePt t="13189" x="3490913" y="5456238"/>
          <p14:tracePt t="13203" x="3562350" y="5545138"/>
          <p14:tracePt t="13218" x="3776663" y="5670550"/>
          <p14:tracePt t="13232" x="3902075" y="5751513"/>
          <p14:tracePt t="26515" x="3902075" y="5608638"/>
          <p14:tracePt t="26527" x="3902075" y="5500688"/>
          <p14:tracePt t="26541" x="3929063" y="5197475"/>
          <p14:tracePt t="26554" x="3983038" y="4894263"/>
          <p14:tracePt t="26568" x="4010025" y="4768850"/>
          <p14:tracePt t="26583" x="4054475" y="4633913"/>
          <p14:tracePt t="26597" x="4081463" y="4581525"/>
          <p14:tracePt t="26613" x="4125913" y="4527550"/>
          <p14:tracePt t="26628" x="4152900" y="4491038"/>
          <p14:tracePt t="26642" x="4197350" y="4465638"/>
          <p14:tracePt t="34354" x="4179888" y="4465638"/>
          <p14:tracePt t="34363" x="4143375" y="4465638"/>
          <p14:tracePt t="34375" x="4116388" y="4473575"/>
          <p14:tracePt t="34389" x="4062413" y="4473575"/>
          <p14:tracePt t="34404" x="3983038" y="4473575"/>
          <p14:tracePt t="34419" x="3929063" y="4473575"/>
          <p14:tracePt t="34433" x="3803650" y="4473575"/>
          <p14:tracePt t="34447" x="3732213" y="4473575"/>
          <p14:tracePt t="34461" x="3660775" y="4473575"/>
          <p14:tracePt t="34475" x="3544888" y="4473575"/>
          <p14:tracePt t="34489" x="3490913" y="4473575"/>
          <p14:tracePt t="34505" x="3340100" y="4518025"/>
          <p14:tracePt t="34518" x="3241675" y="4572000"/>
          <p14:tracePt t="34532" x="3160713" y="4616450"/>
          <p14:tracePt t="34546" x="3062288" y="4697413"/>
          <p14:tracePt t="34792" x="3062288" y="4705350"/>
          <p14:tracePt t="34883" x="3062288" y="4714875"/>
          <p14:tracePt t="34894" x="3081338" y="4732338"/>
          <p14:tracePt t="34905" x="3108325" y="4759325"/>
          <p14:tracePt t="34919" x="3125788" y="4776788"/>
          <p14:tracePt t="34935" x="3143250" y="4803775"/>
          <p14:tracePt t="34965" x="3152775" y="4830763"/>
          <p14:tracePt t="34976" x="3152775" y="4857750"/>
          <p14:tracePt t="34990" x="3152775" y="4884738"/>
          <p14:tracePt t="35006" x="3152775" y="4911725"/>
          <p14:tracePt t="35018" x="3152775" y="4919663"/>
          <p14:tracePt t="35033" x="3143250" y="4938713"/>
          <p14:tracePt t="35047" x="3133725" y="4938713"/>
          <p14:tracePt t="35078" x="3116263" y="4938713"/>
          <p14:tracePt t="35090" x="3098800" y="4938713"/>
          <p14:tracePt t="35104" x="3081338" y="4938713"/>
          <p14:tracePt t="35159" x="3081338" y="4929188"/>
          <p14:tracePt t="35170" x="3081338" y="4911725"/>
          <p14:tracePt t="35180" x="3081338" y="4875213"/>
          <p14:tracePt t="35191" x="3089275" y="4857750"/>
          <p14:tracePt t="35204" x="3108325" y="4830763"/>
          <p14:tracePt t="35218" x="3116263" y="4822825"/>
          <p14:tracePt t="35233" x="3125788" y="4813300"/>
          <p14:tracePt t="35272" x="3116263" y="4813300"/>
          <p14:tracePt t="35282" x="3098800" y="4813300"/>
          <p14:tracePt t="35292" x="3044825" y="4813300"/>
          <p14:tracePt t="35304" x="2982913" y="4803775"/>
          <p14:tracePt t="35317" x="2928938" y="4803775"/>
          <p14:tracePt t="35333" x="2830513" y="4803775"/>
          <p14:tracePt t="35346" x="2813050" y="4803775"/>
          <p14:tracePt t="35384" x="2830513" y="4803775"/>
          <p14:tracePt t="35394" x="2911475" y="4848225"/>
          <p14:tracePt t="35405" x="3017838" y="4894263"/>
          <p14:tracePt t="35418" x="3205163" y="5037138"/>
          <p14:tracePt t="35432" x="3384550" y="5099050"/>
          <p14:tracePt t="35446" x="3562350" y="5153025"/>
          <p14:tracePt t="35460" x="3598863" y="5160963"/>
          <p14:tracePt t="35475" x="3625850" y="5160963"/>
          <p14:tracePt t="35702" x="3571875" y="5160963"/>
          <p14:tracePt t="35712" x="3465513" y="5153025"/>
          <p14:tracePt t="35721" x="3384550" y="5126038"/>
          <p14:tracePt t="35734" x="3340100" y="5108575"/>
          <p14:tracePt t="35747" x="3303588" y="5099050"/>
          <p14:tracePt t="35762" x="3286125" y="5089525"/>
          <p14:tracePt t="35775" x="3286125" y="5081588"/>
          <p14:tracePt t="35789" x="3286125" y="5045075"/>
          <p14:tracePt t="35803" x="3295650" y="5018088"/>
          <p14:tracePt t="35818" x="3303588" y="5018088"/>
          <p14:tracePt t="35834" x="3367088" y="4991100"/>
          <p14:tracePt t="35846" x="3411538" y="4991100"/>
          <p14:tracePt t="35861" x="3490913" y="4991100"/>
          <p14:tracePt t="35875" x="3660775" y="5000625"/>
          <p14:tracePt t="35889" x="3741738" y="5045075"/>
          <p14:tracePt t="35905" x="3857625" y="5116513"/>
          <p14:tracePt t="35918" x="3875088" y="5126038"/>
          <p14:tracePt t="35977" x="3822700" y="5116513"/>
          <p14:tracePt t="35987" x="3732213" y="5089525"/>
          <p14:tracePt t="35997" x="3589338" y="5037138"/>
          <p14:tracePt t="36008" x="3482975" y="4991100"/>
          <p14:tracePt t="36018" x="3384550" y="4946650"/>
          <p14:tracePt t="36031" x="3322638" y="4902200"/>
          <p14:tracePt t="36046" x="3303588" y="4902200"/>
          <p14:tracePt t="36060" x="3295650" y="4894263"/>
          <p14:tracePt t="36120" x="3303588" y="4894263"/>
          <p14:tracePt t="36130" x="3330575" y="4894263"/>
          <p14:tracePt t="36140" x="3402013" y="4938713"/>
          <p14:tracePt t="36151" x="3490913" y="4991100"/>
          <p14:tracePt t="36161" x="3598863" y="5099050"/>
          <p14:tracePt t="36174" x="3751263" y="5232400"/>
          <p14:tracePt t="38581" x="3724275" y="5232400"/>
          <p14:tracePt t="38591" x="3687763" y="5232400"/>
          <p14:tracePt t="38601" x="3616325" y="5232400"/>
          <p14:tracePt t="38612" x="3536950" y="5232400"/>
          <p14:tracePt t="38622" x="3438525" y="5224463"/>
          <p14:tracePt t="38632" x="3367088" y="5224463"/>
          <p14:tracePt t="38644" x="3295650" y="5214938"/>
          <p14:tracePt t="38658" x="3232150" y="5214938"/>
          <p14:tracePt t="38673" x="3170238" y="5197475"/>
          <p14:tracePt t="38686" x="3160713" y="5187950"/>
          <p14:tracePt t="38701" x="3152775" y="5160963"/>
          <p14:tracePt t="38715" x="3152775" y="5153025"/>
          <p14:tracePt t="38991" x="3160713" y="5133975"/>
          <p14:tracePt t="39001" x="3179763" y="5126038"/>
          <p14:tracePt t="39011" x="3224213" y="5099050"/>
          <p14:tracePt t="39021" x="3259138" y="5081588"/>
          <p14:tracePt t="39032" x="3295650" y="5062538"/>
          <p14:tracePt t="39045" x="3330575" y="5037138"/>
          <p14:tracePt t="39058" x="3375025" y="5027613"/>
          <p14:tracePt t="39073" x="3394075" y="5018088"/>
          <p14:tracePt t="40525" x="3473450" y="5010150"/>
          <p14:tracePt t="40533" x="3509963" y="5010150"/>
          <p14:tracePt t="40544" x="3536950" y="5010150"/>
          <p14:tracePt t="40557" x="3581400" y="5010150"/>
          <p14:tracePt t="40573" x="3705225" y="5010150"/>
          <p14:tracePt t="40586" x="3776663" y="5000625"/>
          <p14:tracePt t="40600" x="3875088" y="4983163"/>
          <p14:tracePt t="40615" x="4044950" y="4929188"/>
          <p14:tracePt t="40629" x="4116388" y="4911725"/>
          <p14:tracePt t="40643" x="4160838" y="4875213"/>
          <p14:tracePt t="40657" x="4251325" y="4840288"/>
          <p14:tracePt t="40672" x="4295775" y="4830763"/>
          <p14:tracePt t="40687" x="4357688" y="4830763"/>
          <p14:tracePt t="40700" x="4419600" y="4848225"/>
          <p14:tracePt t="40893" x="4438650" y="4857750"/>
          <p14:tracePt t="40901" x="4572000" y="4830763"/>
          <p14:tracePt t="40914" x="4724400" y="4786313"/>
          <p14:tracePt t="40928" x="4929188" y="4759325"/>
          <p14:tracePt t="40942" x="5286375" y="4776788"/>
          <p14:tracePt t="40957" x="5419725" y="4795838"/>
          <p14:tracePt t="40972" x="5661025" y="4884738"/>
          <p14:tracePt t="40985" x="5732463" y="4911725"/>
          <p14:tracePt t="40999" x="5803900" y="4919663"/>
          <p14:tracePt t="41014" x="5867400" y="4911725"/>
          <p14:tracePt t="41028" x="5875338" y="4894263"/>
          <p14:tracePt t="41042" x="5875338" y="4830763"/>
          <p14:tracePt t="41228" x="5894388" y="4813300"/>
          <p14:tracePt t="41238" x="5902325" y="4795838"/>
          <p14:tracePt t="41248" x="5911850" y="4768850"/>
          <p14:tracePt t="41260" x="5911850" y="4732338"/>
          <p14:tracePt t="41271" x="5911850" y="4697413"/>
          <p14:tracePt t="41286" x="5911850" y="4679950"/>
          <p14:tracePt t="41300" x="5857875" y="4643438"/>
          <p14:tracePt t="41314" x="5795963" y="4589463"/>
          <p14:tracePt t="41330" x="5697538" y="4572000"/>
          <p14:tracePt t="41343" x="5680075" y="4572000"/>
          <p14:tracePt t="41357" x="5661025" y="4572000"/>
          <p14:tracePt t="41371" x="5634038" y="4572000"/>
          <p14:tracePt t="41646" x="5616575" y="4562475"/>
          <p14:tracePt t="41656" x="5616575" y="4554538"/>
          <p14:tracePt t="41780" x="5616575" y="4572000"/>
          <p14:tracePt t="41790" x="5608638" y="4598988"/>
          <p14:tracePt t="41800" x="5608638" y="4616450"/>
          <p14:tracePt t="41821" x="5608638" y="4625975"/>
          <p14:tracePt t="41830" x="5608638" y="4633913"/>
          <p14:tracePt t="41843" x="5599113" y="4643438"/>
          <p14:tracePt t="41861" x="5599113" y="4652963"/>
          <p14:tracePt t="41872" x="5599113" y="4660900"/>
          <p14:tracePt t="41885" x="5589588" y="4660900"/>
          <p14:tracePt t="41899" x="5589588" y="4670425"/>
          <p14:tracePt t="41933" x="5589588" y="4679950"/>
          <p14:tracePt t="41973" x="5589588" y="4697413"/>
          <p14:tracePt t="41984" x="5589588" y="4714875"/>
          <p14:tracePt t="42004" x="5589588" y="4724400"/>
          <p14:tracePt t="42086" x="5589588" y="4751388"/>
          <p14:tracePt t="42096" x="5589588" y="4759325"/>
          <p14:tracePt t="42209" x="5589588" y="4776788"/>
          <p14:tracePt t="42311" x="5599113" y="4786313"/>
          <p14:tracePt t="42321" x="5616575" y="4786313"/>
          <p14:tracePt t="42331" x="5626100" y="4795838"/>
          <p14:tracePt t="42342" x="5643563" y="4803775"/>
          <p14:tracePt t="42356" x="5661025" y="4813300"/>
          <p14:tracePt t="42373" x="5715000" y="4840288"/>
          <p14:tracePt t="42385" x="5741988" y="4857750"/>
          <p14:tracePt t="42399" x="5786438" y="4884738"/>
          <p14:tracePt t="42414" x="5875338" y="4938713"/>
          <p14:tracePt t="42427" x="5919788" y="4956175"/>
          <p14:tracePt t="42443" x="5973763" y="4956175"/>
          <p14:tracePt t="42456" x="6010275" y="4965700"/>
          <p14:tracePt t="42471" x="6037263" y="4965700"/>
          <p14:tracePt t="42485" x="6108700" y="4973638"/>
          <p14:tracePt t="42500" x="6143625" y="4973638"/>
          <p14:tracePt t="42514" x="6197600" y="4973638"/>
          <p14:tracePt t="42528" x="6215063" y="4973638"/>
          <p14:tracePt t="42542" x="6232525" y="4973638"/>
          <p14:tracePt t="42556" x="6259513" y="4983163"/>
          <p14:tracePt t="42608" x="6269038" y="4983163"/>
          <p14:tracePt t="42617" x="6286500" y="4991100"/>
          <p14:tracePt t="42628" x="6296025" y="4991100"/>
          <p14:tracePt t="42642" x="6323013" y="5000625"/>
          <p14:tracePt t="42657" x="6357938" y="5000625"/>
          <p14:tracePt t="42671" x="6367463" y="5000625"/>
          <p14:tracePt t="42685" x="6375400" y="5000625"/>
          <p14:tracePt t="42781" x="6375400" y="4991100"/>
          <p14:tracePt t="42822" x="6375400" y="4983163"/>
          <p14:tracePt t="42843" x="6375400" y="4956175"/>
          <p14:tracePt t="42852" x="6375400" y="4929188"/>
          <p14:tracePt t="42863" x="6357938" y="4911725"/>
          <p14:tracePt t="42883" x="6357938" y="4902200"/>
          <p14:tracePt t="42903" x="6357938" y="4894263"/>
          <p14:tracePt t="42914" x="6348413" y="4848225"/>
          <p14:tracePt t="42923" x="6313488" y="4724400"/>
          <p14:tracePt t="42965" x="6313488" y="4670425"/>
          <p14:tracePt t="42975" x="6303963" y="4598988"/>
          <p14:tracePt t="43424" x="6303963" y="4608513"/>
          <p14:tracePt t="43435" x="6303963" y="4625975"/>
          <p14:tracePt t="43444" x="6303963" y="4633913"/>
          <p14:tracePt t="43475" x="6296025" y="4652963"/>
          <p14:tracePt t="43486" x="6296025" y="4660900"/>
          <p14:tracePt t="43505" x="6286500" y="4679950"/>
          <p14:tracePt t="43515" x="6286500" y="4687888"/>
          <p14:tracePt t="43537" x="6286500" y="4697413"/>
          <p14:tracePt t="43548" x="6286500" y="4705350"/>
          <p14:tracePt t="43598" x="6286500" y="4724400"/>
          <p14:tracePt t="43609" x="6286500" y="4741863"/>
          <p14:tracePt t="43629" x="6286500" y="4751388"/>
          <p14:tracePt t="43741" x="6276975" y="4751388"/>
          <p14:tracePt t="43793" x="6259513" y="4759325"/>
          <p14:tracePt t="43803" x="6259513" y="4768850"/>
          <p14:tracePt t="43813" x="6251575" y="4776788"/>
          <p14:tracePt t="43827" x="6242050" y="4776788"/>
          <p14:tracePt t="43842" x="6224588" y="4776788"/>
          <p14:tracePt t="43855" x="6197600" y="4776788"/>
          <p14:tracePt t="43869" x="6170613" y="4776788"/>
          <p14:tracePt t="43884" x="6089650" y="4776788"/>
          <p14:tracePt t="43898" x="6027738" y="4776788"/>
          <p14:tracePt t="43913" x="5965825" y="4776788"/>
          <p14:tracePt t="43927" x="5822950" y="4776788"/>
          <p14:tracePt t="43941" x="5776913" y="4768850"/>
          <p14:tracePt t="43956" x="5732463" y="4768850"/>
          <p14:tracePt t="43996" x="5715000" y="4759325"/>
          <p14:tracePt t="44006" x="5680075" y="4751388"/>
          <p14:tracePt t="44026" x="5643563" y="4751388"/>
          <p14:tracePt t="44087" x="5653088" y="4751388"/>
          <p14:tracePt t="44314" x="5688013" y="4751388"/>
          <p14:tracePt t="44323" x="5741988" y="4751388"/>
          <p14:tracePt t="44334" x="5776913" y="4724400"/>
          <p14:tracePt t="44343" x="5795963" y="4705350"/>
          <p14:tracePt t="44354" x="5830888" y="4660900"/>
          <p14:tracePt t="44368" x="5840413" y="4625975"/>
          <p14:tracePt t="44385" x="5875338" y="4456113"/>
          <p14:tracePt t="44398" x="5894388" y="4268788"/>
          <p14:tracePt t="44411" x="5894388" y="4205288"/>
          <p14:tracePt t="44426" x="5894388" y="4187825"/>
          <p14:tracePt t="44446" x="5867400" y="4179888"/>
          <p14:tracePt t="44456" x="5857875" y="4179888"/>
          <p14:tracePt t="44469" x="5813425" y="4179888"/>
          <p14:tracePt t="44483" x="5786438" y="4179888"/>
          <p14:tracePt t="44497" x="5732463" y="4205288"/>
          <p14:tracePt t="44511" x="5724525" y="4214813"/>
          <p14:tracePt t="44568" x="5705475" y="4251325"/>
          <p14:tracePt t="44578" x="5688013" y="4276725"/>
          <p14:tracePt t="44588" x="5680075" y="4295775"/>
          <p14:tracePt t="44600" x="5670550" y="4303713"/>
          <p14:tracePt t="44611" x="5670550" y="4313238"/>
          <p14:tracePt t="44660" x="5661025" y="4322763"/>
          <p14:tracePt t="44670" x="5661025" y="4340225"/>
          <p14:tracePt t="44681" x="5661025" y="4348163"/>
          <p14:tracePt t="44712" x="5661025" y="4357688"/>
          <p14:tracePt t="44793" x="5661025" y="4367213"/>
          <p14:tracePt t="44803" x="5661025" y="4384675"/>
          <p14:tracePt t="44815" x="5661025" y="4402138"/>
          <p14:tracePt t="44826" x="5661025" y="4419600"/>
          <p14:tracePt t="44840" x="5661025" y="4465638"/>
          <p14:tracePt t="44855" x="5661025" y="4500563"/>
          <p14:tracePt t="44869" x="5661025" y="4510088"/>
          <p14:tracePt t="44906" x="5661025" y="4518025"/>
          <p14:tracePt t="44916" x="5653088" y="4537075"/>
          <p14:tracePt t="44926" x="5653088" y="4562475"/>
          <p14:tracePt t="44940" x="5643563" y="4581525"/>
          <p14:tracePt t="44955" x="5634038" y="4598988"/>
          <p14:tracePt t="44969" x="5634038" y="4616450"/>
          <p14:tracePt t="45254" x="5634038" y="4625975"/>
          <p14:tracePt t="45263" x="5643563" y="4625975"/>
          <p14:tracePt t="45274" x="5643563" y="4633913"/>
          <p14:tracePt t="45284" x="5643563" y="4643438"/>
          <p14:tracePt t="45298" x="5653088" y="4643438"/>
          <p14:tracePt t="45312" x="5653088" y="4652963"/>
          <p14:tracePt t="45325" x="5653088" y="4660900"/>
          <p14:tracePt t="45340" x="5661025" y="4670425"/>
          <p14:tracePt t="45355" x="5661025" y="4679950"/>
          <p14:tracePt t="45375" x="5670550" y="4679950"/>
          <p14:tracePt t="45386" x="5688013" y="4687888"/>
          <p14:tracePt t="45397" x="5715000" y="4697413"/>
          <p14:tracePt t="45411" x="5768975" y="4714875"/>
          <p14:tracePt t="45426" x="5857875" y="4741863"/>
          <p14:tracePt t="45440" x="5911850" y="4759325"/>
          <p14:tracePt t="45454" x="5965825" y="4786313"/>
          <p14:tracePt t="45469" x="6054725" y="4803775"/>
          <p14:tracePt t="45483" x="6081713" y="4813300"/>
          <p14:tracePt t="45498" x="6126163" y="4822825"/>
          <p14:tracePt t="45511" x="6134100" y="4822825"/>
          <p14:tracePt t="45525" x="6143625" y="4822825"/>
          <p14:tracePt t="45569" x="6089650" y="4840288"/>
          <p14:tracePt t="49779" x="6081713" y="4840288"/>
          <p14:tracePt t="49789" x="6054725" y="4840288"/>
          <p14:tracePt t="49799" x="6018213" y="4840288"/>
          <p14:tracePt t="49810" x="5956300" y="4840288"/>
          <p14:tracePt t="49823" x="5884863" y="4830763"/>
          <p14:tracePt t="49837" x="5795963" y="4830763"/>
          <p14:tracePt t="49851" x="5562600" y="4840288"/>
          <p14:tracePt t="49866" x="5483225" y="4875213"/>
          <p14:tracePt t="49880" x="5340350" y="4911725"/>
          <p14:tracePt t="49894" x="5276850" y="4919663"/>
          <p14:tracePt t="49909" x="5232400" y="4919663"/>
          <p14:tracePt t="49923" x="5170488" y="4938713"/>
          <p14:tracePt t="50433" x="5197475" y="4938713"/>
          <p14:tracePt t="50443" x="5259388" y="4956175"/>
          <p14:tracePt t="50453" x="5313363" y="4965700"/>
          <p14:tracePt t="50465" x="5375275" y="4983163"/>
          <p14:tracePt t="50479" x="5419725" y="4983163"/>
          <p14:tracePt t="50494" x="5456238" y="4983163"/>
          <p14:tracePt t="50508" x="5473700" y="4983163"/>
          <p14:tracePt t="50525" x="5500688" y="4983163"/>
          <p14:tracePt t="50749" x="5491163" y="4983163"/>
          <p14:tracePt t="50760" x="5465763" y="4973638"/>
          <p14:tracePt t="50769" x="5456238" y="4946650"/>
          <p14:tracePt t="50781" x="5438775" y="4919663"/>
          <p14:tracePt t="50793" x="5429250" y="4902200"/>
          <p14:tracePt t="50808" x="5419725" y="4867275"/>
          <p14:tracePt t="50822" x="5394325" y="4786313"/>
          <p14:tracePt t="50836" x="5384800" y="4759325"/>
          <p14:tracePt t="50851" x="5357813" y="4679950"/>
          <p14:tracePt t="50865" x="5340350" y="4670425"/>
          <p14:tracePt t="50881" x="5330825" y="4670425"/>
          <p14:tracePt t="50922" x="5330825" y="4687888"/>
          <p14:tracePt t="50933" x="5303838" y="4732338"/>
          <p14:tracePt t="50943" x="5286375" y="4776788"/>
          <p14:tracePt t="50953" x="5259388" y="4830763"/>
          <p14:tracePt t="50964" x="5241925" y="4919663"/>
          <p14:tracePt t="50979" x="5214938" y="5000625"/>
          <p14:tracePt t="50994" x="5187950" y="5197475"/>
          <p14:tracePt t="51007" x="5187950" y="5224463"/>
          <p14:tracePt t="51022" x="5187950" y="5251450"/>
          <p14:tracePt t="51036" x="5187950" y="5322888"/>
          <p14:tracePt t="51050" x="5187950" y="5340350"/>
          <p14:tracePt t="51065" x="5187950" y="5367338"/>
          <p14:tracePt t="51078" x="5187950" y="5394325"/>
          <p14:tracePt t="51092" x="5187950" y="5429250"/>
          <p14:tracePt t="51107" x="5187950" y="5483225"/>
          <p14:tracePt t="51121" x="5187950" y="5491163"/>
          <p14:tracePt t="51136" x="5205413" y="5500688"/>
          <p14:tracePt t="51352" x="5268913" y="5500688"/>
          <p14:tracePt t="51362" x="5322888" y="5500688"/>
          <p14:tracePt t="51372" x="5411788" y="5500688"/>
          <p14:tracePt t="51383" x="5518150" y="5500688"/>
          <p14:tracePt t="51394" x="5643563" y="5500688"/>
          <p14:tracePt t="51407" x="5715000" y="5500688"/>
          <p14:tracePt t="51423" x="5857875" y="5500688"/>
          <p14:tracePt t="51436" x="5946775" y="5500688"/>
          <p14:tracePt t="51450" x="6054725" y="5500688"/>
          <p14:tracePt t="51464" x="6224588" y="5483225"/>
          <p14:tracePt t="51479" x="6330950" y="5473700"/>
          <p14:tracePt t="51495" x="6518275" y="5473700"/>
          <p14:tracePt t="51507" x="6581775" y="5473700"/>
          <p14:tracePt t="51522" x="6616700" y="5483225"/>
          <p14:tracePt t="51535" x="6634163" y="5483225"/>
          <p14:tracePt t="51555" x="6634163" y="5491163"/>
          <p14:tracePt t="51791" x="6643688" y="5491163"/>
          <p14:tracePt t="51801" x="6653213" y="5491163"/>
          <p14:tracePt t="51812" x="6653213" y="5465763"/>
          <p14:tracePt t="51822" x="6661150" y="5438775"/>
          <p14:tracePt t="51835" x="6670675" y="5402263"/>
          <p14:tracePt t="51852" x="6680200" y="5232400"/>
          <p14:tracePt t="51864" x="6688138" y="5187950"/>
          <p14:tracePt t="51879" x="6688138" y="5160963"/>
          <p14:tracePt t="51893" x="6688138" y="5089525"/>
          <p14:tracePt t="51907" x="6688138" y="5062538"/>
          <p14:tracePt t="51921" x="6688138" y="5054600"/>
          <p14:tracePt t="51936" x="6688138" y="5045075"/>
          <p14:tracePt t="51965" x="6697663" y="5045075"/>
          <p14:tracePt t="52057" x="6697663" y="5054600"/>
          <p14:tracePt t="52066" x="6697663" y="5081588"/>
          <p14:tracePt t="52079" x="6697663" y="5108575"/>
          <p14:tracePt t="52093" x="6697663" y="5116513"/>
          <p14:tracePt t="52107" x="6697663" y="5133975"/>
          <p14:tracePt t="52169" x="6697663" y="5153025"/>
          <p14:tracePt t="52179" x="6697663" y="5160963"/>
          <p14:tracePt t="52189" x="6697663" y="5170488"/>
          <p14:tracePt t="52199" x="6688138" y="5170488"/>
          <p14:tracePt t="52220" x="6688138" y="5180013"/>
          <p14:tracePt t="52230" x="6680200" y="5187950"/>
          <p14:tracePt t="52240" x="6661150" y="5187950"/>
          <p14:tracePt t="52252" x="6626225" y="5214938"/>
          <p14:tracePt t="52264" x="6554788" y="5224463"/>
          <p14:tracePt t="52278" x="6483350" y="5241925"/>
          <p14:tracePt t="52292" x="6276975" y="5268913"/>
          <p14:tracePt t="52307" x="6143625" y="5276850"/>
          <p14:tracePt t="52322" x="5929313" y="5268913"/>
          <p14:tracePt t="52335" x="5803900" y="5232400"/>
          <p14:tracePt t="52350" x="5643563" y="5153025"/>
          <p14:tracePt t="52364" x="5402263" y="5010150"/>
          <p14:tracePt t="52379" x="5232400" y="4965700"/>
          <p14:tracePt t="52394" x="5018088" y="4973638"/>
          <p14:tracePt t="52407" x="4956175" y="5018088"/>
          <p14:tracePt t="52421" x="4929188" y="5037138"/>
          <p14:tracePt t="52435" x="4919663" y="5062538"/>
          <p14:tracePt t="52450" x="4938713" y="5062538"/>
          <p14:tracePt t="52649" x="5027613" y="5062538"/>
          <p14:tracePt t="52659" x="5153025" y="5062538"/>
          <p14:tracePt t="52670" x="5357813" y="5081588"/>
          <p14:tracePt t="52680" x="5527675" y="5081588"/>
          <p14:tracePt t="52693" x="5661025" y="5089525"/>
          <p14:tracePt t="52707" x="5803900" y="5089525"/>
          <p14:tracePt t="52721" x="6010275" y="5089525"/>
          <p14:tracePt t="52735" x="6072188" y="5089525"/>
          <p14:tracePt t="52751" x="6134100" y="5089525"/>
          <p14:tracePt t="52764" x="6134100" y="5081588"/>
          <p14:tracePt t="52778" x="6143625" y="5081588"/>
          <p14:tracePt t="52803" x="6161088" y="5081588"/>
          <p14:tracePt t="52812" x="6188075" y="5072063"/>
          <p14:tracePt t="68422" x="6180138" y="5062538"/>
          <p14:tracePt t="68432" x="6161088" y="5054600"/>
          <p14:tracePt t="68443" x="6143625" y="5045075"/>
          <p14:tracePt t="68454" x="6126163" y="5027613"/>
          <p14:tracePt t="68467" x="6116638" y="5010150"/>
          <p14:tracePt t="68484" x="6081713" y="4991100"/>
          <p14:tracePt t="68496" x="6072188" y="4983163"/>
          <p14:tracePt t="68510" x="6054725" y="4973638"/>
          <p14:tracePt t="68539" x="6045200" y="4956175"/>
          <p14:tracePt t="68555" x="6010275" y="4938713"/>
          <p14:tracePt t="68568" x="5991225" y="4938713"/>
          <p14:tracePt t="68582" x="5983288" y="4938713"/>
          <p14:tracePt t="68596" x="5973763" y="4938713"/>
          <p14:tracePt t="68627" x="5973763" y="4946650"/>
          <p14:tracePt t="68637" x="5973763" y="4956175"/>
          <p14:tracePt t="68658" x="5973763" y="4965700"/>
          <p14:tracePt t="68668" x="5973763" y="4973638"/>
          <p14:tracePt t="68678" x="5973763" y="4983163"/>
          <p14:tracePt t="68688" x="5983288" y="4991100"/>
          <p14:tracePt t="68698" x="5991225" y="5000625"/>
          <p14:tracePt t="68711" x="6000750" y="5027613"/>
          <p14:tracePt t="68725" x="6010275" y="5045075"/>
          <p14:tracePt t="68739" x="6045200" y="5081588"/>
          <p14:tracePt t="68753" x="6062663" y="5116513"/>
          <p14:tracePt t="68767" x="6089650" y="5143500"/>
          <p14:tracePt t="68782" x="6153150" y="5232400"/>
          <p14:tracePt t="68796" x="6170613" y="5241925"/>
          <p14:tracePt t="68810" x="6205538" y="5295900"/>
          <p14:tracePt t="68825" x="6215063" y="5322888"/>
          <p14:tracePt t="68841" x="6242050" y="5357813"/>
          <p14:tracePt t="68944" x="6242050" y="5322888"/>
          <p14:tracePt t="68954" x="6242050" y="5303838"/>
          <p14:tracePt t="68964" x="6232525" y="5268913"/>
          <p14:tracePt t="68974" x="6215063" y="5232400"/>
          <p14:tracePt t="68985" x="6188075" y="5197475"/>
          <p14:tracePt t="68995" x="6153150" y="5133975"/>
          <p14:tracePt t="69010" x="6099175" y="5062538"/>
          <p14:tracePt t="69025" x="6000750" y="4911725"/>
          <p14:tracePt t="69039" x="5946775" y="4822825"/>
          <p14:tracePt t="69053" x="5867400" y="4687888"/>
          <p14:tracePt t="69067" x="5795963" y="4491038"/>
          <p14:tracePt t="69081" x="5759450" y="4411663"/>
          <p14:tracePt t="69096" x="5751513" y="4384675"/>
          <p14:tracePt t="69567" x="5751513" y="4402138"/>
          <p14:tracePt t="69576" x="5751513" y="4411663"/>
          <p14:tracePt t="69586" x="5751513" y="4429125"/>
          <p14:tracePt t="69596" x="5751513" y="4473575"/>
          <p14:tracePt t="69609" x="5759450" y="4510088"/>
          <p14:tracePt t="69623" x="5768975" y="4545013"/>
          <p14:tracePt t="69637" x="5786438" y="4581525"/>
          <p14:tracePt t="69652" x="5786438" y="4589463"/>
          <p14:tracePt t="69668" x="5786438" y="4598988"/>
          <p14:tracePt t="70108" x="5786438" y="4616450"/>
          <p14:tracePt t="70118" x="5786438" y="4633913"/>
          <p14:tracePt t="70129" x="5795963" y="4670425"/>
          <p14:tracePt t="70139" x="5803900" y="4697413"/>
          <p14:tracePt t="70151" x="5803900" y="4705350"/>
          <p14:tracePt t="70166" x="5813425" y="4724400"/>
          <p14:tracePt t="70181" x="5813425" y="4759325"/>
          <p14:tracePt t="70195" x="5813425" y="4776788"/>
          <p14:tracePt t="70210" x="5803900" y="4822825"/>
          <p14:tracePt t="70223" x="5803900" y="4840288"/>
          <p14:tracePt t="70237" x="5803900" y="4857750"/>
          <p14:tracePt t="70251" x="5803900" y="4894263"/>
          <p14:tracePt t="70266" x="5803900" y="4919663"/>
          <p14:tracePt t="70282" x="5803900" y="4929188"/>
          <p14:tracePt t="70294" x="5803900" y="4938713"/>
          <p14:tracePt t="70649" x="5803900" y="4946650"/>
          <p14:tracePt t="70660" x="5813425" y="4965700"/>
          <p14:tracePt t="70670" x="5830888" y="4983163"/>
          <p14:tracePt t="70682" x="5840413" y="5000625"/>
          <p14:tracePt t="70695" x="5875338" y="5027613"/>
          <p14:tracePt t="70710" x="5938838" y="5108575"/>
          <p14:tracePt t="70723" x="5965825" y="5133975"/>
          <p14:tracePt t="70737" x="5973763" y="5197475"/>
          <p14:tracePt t="70752" x="5973763" y="5259388"/>
          <p14:tracePt t="70766" x="5973763" y="5313363"/>
          <p14:tracePt t="70782" x="5983288" y="5402263"/>
          <p14:tracePt t="70795" x="5991225" y="5419725"/>
          <p14:tracePt t="70809" x="5991225" y="5429250"/>
          <p14:tracePt t="70823" x="5991225" y="5456238"/>
          <p14:tracePt t="70838" x="5991225" y="5465763"/>
          <p14:tracePt t="71467" x="5991225" y="5456238"/>
          <p14:tracePt t="71487" x="5991225" y="5446713"/>
          <p14:tracePt t="71620" x="5991225" y="5438775"/>
          <p14:tracePt t="71661" x="5991225" y="5429250"/>
          <p14:tracePt t="71793" x="5991225" y="5438775"/>
          <p14:tracePt t="71804" x="6000750" y="5446713"/>
          <p14:tracePt t="71825" x="6010275" y="5446713"/>
          <p14:tracePt t="71845" x="6010275" y="5456238"/>
          <p14:tracePt t="71855" x="6018213" y="5456238"/>
          <p14:tracePt t="71875" x="6018213" y="5465763"/>
          <p14:tracePt t="71885" x="6027738" y="5465763"/>
          <p14:tracePt t="71897" x="6037263" y="5473700"/>
          <p14:tracePt t="73162" x="6045200" y="5465763"/>
          <p14:tracePt t="73171" x="6054725" y="5446713"/>
          <p14:tracePt t="73181" x="6054725" y="5438775"/>
          <p14:tracePt t="73193" x="6054725" y="5429250"/>
          <p14:tracePt t="73206" x="6054725" y="5411788"/>
          <p14:tracePt t="73221" x="6054725" y="5402263"/>
          <p14:tracePt t="73244" x="6054725" y="5394325"/>
          <p14:tracePt t="73264" x="6062663" y="5394325"/>
          <p14:tracePt t="73274" x="6062663" y="5367338"/>
          <p14:tracePt t="73284" x="6062663" y="5348288"/>
          <p14:tracePt t="73295" x="6054725" y="5313363"/>
          <p14:tracePt t="73306" x="6037263" y="5268913"/>
          <p14:tracePt t="73321" x="6010275" y="5197475"/>
          <p14:tracePt t="73336" x="5983288" y="5126038"/>
          <p14:tracePt t="73349" x="5983288" y="5108575"/>
          <p14:tracePt t="73364" x="5983288" y="5099050"/>
          <p14:tracePt t="73378" x="5983288" y="5072063"/>
          <p14:tracePt t="73393" x="5983288" y="5062538"/>
          <p14:tracePt t="73407" x="5973763" y="5045075"/>
          <p14:tracePt t="73990" x="5973763" y="5062538"/>
          <p14:tracePt t="74001" x="5983288" y="5081588"/>
          <p14:tracePt t="74010" x="5983288" y="5089525"/>
          <p14:tracePt t="74021" x="5991225" y="5099050"/>
          <p14:tracePt t="74036" x="5991225" y="5108575"/>
          <p14:tracePt t="75972" x="5991225" y="5116513"/>
          <p14:tracePt t="75981" x="5991225" y="5126038"/>
          <p14:tracePt t="76003" x="5991225" y="5133975"/>
          <p14:tracePt t="76012" x="6000750" y="5133975"/>
          <p14:tracePt t="76023" x="6000750" y="5143500"/>
          <p14:tracePt t="76034" x="6000750" y="5153025"/>
          <p14:tracePt t="76048" x="6000750" y="5160963"/>
          <p14:tracePt t="76065" x="6000750" y="5170488"/>
          <p14:tracePt t="76084" x="6000750" y="5180013"/>
          <p14:tracePt t="76094" x="6000750" y="5187950"/>
          <p14:tracePt t="76105" x="6000750" y="5197475"/>
          <p14:tracePt t="76135" x="6000750" y="5205413"/>
          <p14:tracePt t="76309" x="6000750" y="5197475"/>
          <p14:tracePt t="76319" x="6000750" y="5187950"/>
          <p14:tracePt t="76360" x="6000750" y="5160963"/>
          <p14:tracePt t="76370" x="6010275" y="5143500"/>
          <p14:tracePt t="76380" x="6018213" y="5126038"/>
          <p14:tracePt t="76391" x="6018213" y="5099050"/>
          <p14:tracePt t="76404" x="6018213" y="5072063"/>
          <p14:tracePt t="76419" x="6018213" y="5054600"/>
          <p14:tracePt t="76433" x="6018213" y="5010150"/>
          <p14:tracePt t="76448" x="6018213" y="4991100"/>
          <p14:tracePt t="76461" x="6027738" y="4991100"/>
          <p14:tracePt t="76476" x="6027738" y="4973638"/>
          <p14:tracePt t="76490" x="6045200" y="4938713"/>
          <p14:tracePt t="76504" x="6062663" y="4911725"/>
          <p14:tracePt t="76523" x="6072188" y="4902200"/>
          <p14:tracePt t="76533" x="6072188" y="4875213"/>
          <p14:tracePt t="76553" x="6072188" y="4867275"/>
          <p14:tracePt t="76594" x="6072188" y="4848225"/>
          <p14:tracePt t="76614" x="6072188" y="4840288"/>
          <p14:tracePt t="76624" x="6062663" y="4840288"/>
          <p14:tracePt t="76820" x="6062663" y="4848225"/>
          <p14:tracePt t="76851" x="6062663" y="4857750"/>
          <p14:tracePt t="76871" x="6062663" y="4867275"/>
          <p14:tracePt t="76881" x="6062663" y="4875213"/>
          <p14:tracePt t="76892" x="6062663" y="4884738"/>
          <p14:tracePt t="76905" x="6062663" y="4902200"/>
          <p14:tracePt t="76919" x="6062663" y="4929188"/>
          <p14:tracePt t="76934" x="6062663" y="4983163"/>
          <p14:tracePt t="76948" x="6062663" y="5000625"/>
          <p14:tracePt t="76963" x="6072188" y="5045075"/>
          <p14:tracePt t="76976" x="6072188" y="5062538"/>
          <p14:tracePt t="76990" x="6072188" y="5072063"/>
          <p14:tracePt t="77005" x="6081713" y="5143500"/>
          <p14:tracePt t="77019" x="6089650" y="5187950"/>
          <p14:tracePt t="77034" x="6099175" y="5276850"/>
          <p14:tracePt t="77047" x="6099175" y="5303838"/>
          <p14:tracePt t="77062" x="6099175" y="5322888"/>
          <p14:tracePt t="77076" x="6108700" y="5357813"/>
          <p14:tracePt t="77090" x="6116638" y="5394325"/>
          <p14:tracePt t="77105" x="6126163" y="5429250"/>
          <p14:tracePt t="77119" x="6126163" y="5438775"/>
          <p14:tracePt t="77133" x="6126163" y="5456238"/>
          <p14:tracePt t="77147" x="6126163" y="5473700"/>
          <p14:tracePt t="77162" x="6126163" y="5483225"/>
          <p14:tracePt t="77238" x="6126163" y="5491163"/>
          <p14:tracePt t="77269" x="6134100" y="5491163"/>
          <p14:tracePt t="78802" x="6126163" y="5473700"/>
          <p14:tracePt t="78812" x="6108700" y="5446713"/>
          <p14:tracePt t="78822" x="6089650" y="5438775"/>
          <p14:tracePt t="78833" x="6089650" y="5419725"/>
          <p14:tracePt t="78846" x="6081713" y="5411788"/>
          <p14:tracePt t="78862" x="6072188" y="5375275"/>
          <p14:tracePt t="78875" x="6072188" y="5348288"/>
          <p14:tracePt t="78889" x="6072188" y="5322888"/>
          <p14:tracePt t="78904" x="6062663" y="5268913"/>
          <p14:tracePt t="78918" x="6054725" y="5232400"/>
          <p14:tracePt t="78933" x="6027738" y="5143500"/>
          <p14:tracePt t="78946" x="6027738" y="5126038"/>
          <p14:tracePt t="78961" x="6027738" y="5081588"/>
          <p14:tracePt t="78975" x="6027738" y="5027613"/>
          <p14:tracePt t="78989" x="6018213" y="5000625"/>
          <p14:tracePt t="79003" x="6018213" y="4983163"/>
          <p14:tracePt t="79018" x="6010275" y="4956175"/>
          <p14:tracePt t="79032" x="6000750" y="4938713"/>
          <p14:tracePt t="79046" x="6000750" y="4911725"/>
          <p14:tracePt t="79060" x="6000750" y="4902200"/>
          <p14:tracePt t="81633" x="6000750" y="4973638"/>
          <p14:tracePt t="81642" x="6000750" y="5027613"/>
          <p14:tracePt t="81651" x="6000750" y="5045075"/>
          <p14:tracePt t="81662" x="6000750" y="5108575"/>
          <p14:tracePt t="81673" x="6000750" y="5133975"/>
          <p14:tracePt t="81687" x="6000750" y="5187950"/>
          <p14:tracePt t="81702" x="6000750" y="5286375"/>
          <p14:tracePt t="81716" x="6000750" y="5348288"/>
          <p14:tracePt t="81730" x="6000750" y="5384800"/>
          <p14:tracePt t="81744" x="6010275" y="5473700"/>
          <p14:tracePt t="81759" x="6010275" y="5491163"/>
          <p14:tracePt t="81773" x="6010275" y="5554663"/>
          <p14:tracePt t="81787" x="6010275" y="5581650"/>
          <p14:tracePt t="81801" x="6010275" y="5589588"/>
          <p14:tracePt t="81815" x="6010275" y="5608638"/>
          <p14:tracePt t="81829" x="6010275" y="5616575"/>
          <p14:tracePt t="81845" x="6010275" y="56340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State for N-type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11618"/>
            <a:ext cx="8228012" cy="100095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For </a:t>
            </a:r>
            <a:r>
              <a:rPr lang="en-US" dirty="0" smtClean="0">
                <a:solidFill>
                  <a:schemeClr val="accent1"/>
                </a:solidFill>
              </a:rPr>
              <a:t>N</a:t>
            </a:r>
            <a:r>
              <a:rPr lang="en-US" dirty="0" smtClean="0"/>
              <a:t>-type MOSFET if </a:t>
            </a:r>
            <a:r>
              <a:rPr lang="en-US" b="1" dirty="0" smtClean="0"/>
              <a:t>the gate </a:t>
            </a:r>
            <a:r>
              <a:rPr lang="en-US" dirty="0" smtClean="0"/>
              <a:t>is not connected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(high-impedance state, Z) </a:t>
            </a:r>
            <a:r>
              <a:rPr lang="en-US" dirty="0" smtClean="0"/>
              <a:t>or equal to </a:t>
            </a:r>
            <a:r>
              <a:rPr lang="en-US" dirty="0" smtClean="0">
                <a:solidFill>
                  <a:schemeClr val="accent1"/>
                </a:solidFill>
                <a:cs typeface="Consolas" pitchFamily="49" charset="0"/>
              </a:rPr>
              <a:t>0</a:t>
            </a:r>
            <a:r>
              <a:rPr lang="en-US" dirty="0">
                <a:cs typeface="Consolas" pitchFamily="49" charset="0"/>
              </a:rPr>
              <a:t> </a:t>
            </a:r>
            <a:r>
              <a:rPr lang="en-US" dirty="0"/>
              <a:t>there is not current through </a:t>
            </a:r>
            <a:r>
              <a:rPr lang="en-US" b="1" dirty="0"/>
              <a:t>the </a:t>
            </a:r>
            <a:r>
              <a:rPr lang="en-US" b="1" dirty="0" smtClean="0"/>
              <a:t>drain</a:t>
            </a:r>
          </a:p>
          <a:p>
            <a:pPr marL="757238" lvl="2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One of n-p junction is always closed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444331" y="4411110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71914" y="442007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54561" y="442007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stCxn id="7" idx="0"/>
          </p:cNvCxnSpPr>
          <p:nvPr/>
        </p:nvCxnSpPr>
        <p:spPr bwMode="auto">
          <a:xfrm flipH="1" flipV="1">
            <a:off x="2804357" y="3057642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>
            <a:stCxn id="6" idx="0"/>
          </p:cNvCxnSpPr>
          <p:nvPr/>
        </p:nvCxnSpPr>
        <p:spPr bwMode="auto">
          <a:xfrm flipV="1">
            <a:off x="4407015" y="3126222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>
            <a:stCxn id="9" idx="0"/>
          </p:cNvCxnSpPr>
          <p:nvPr/>
        </p:nvCxnSpPr>
        <p:spPr bwMode="auto">
          <a:xfrm flipH="1" flipV="1">
            <a:off x="5987396" y="3126222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>
            <a:stCxn id="4" idx="2"/>
          </p:cNvCxnSpPr>
          <p:nvPr/>
        </p:nvCxnSpPr>
        <p:spPr bwMode="auto">
          <a:xfrm>
            <a:off x="4397102" y="5684323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79305" y="2661402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Source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88642" y="2661402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Gate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48097" y="2661402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Drain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437207" y="4420074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2495" y="2953997"/>
            <a:ext cx="10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+mj-lt"/>
                <a:cs typeface="Consolas" pitchFamily="49" charset="0"/>
              </a:rPr>
              <a:t>0</a:t>
            </a:r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Consolas" pitchFamily="49" charset="0"/>
              </a:rPr>
              <a:t>/Z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69922" y="295399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+mj-lt"/>
                <a:cs typeface="Consolas" pitchFamily="49" charset="0"/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5254953" y="443069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437600" y="443069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620246" y="4430694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38533" y="294672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Consolas" pitchFamily="49" charset="0"/>
              </a:rPr>
              <a:t>Z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57217" y="3659623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54560" y="3659622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37599" y="3659623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44331" y="395708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85003" y="395708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110121" y="3957086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009070" y="4712051"/>
            <a:ext cx="707543" cy="392615"/>
            <a:chOff x="4009070" y="4712051"/>
            <a:chExt cx="707543" cy="392615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 flipH="1">
              <a:off x="4087900" y="4712051"/>
              <a:ext cx="628713" cy="0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09070" y="473533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E</a:t>
              </a:r>
              <a:r>
                <a:rPr lang="en-US" sz="1400" dirty="0" err="1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cc</a:t>
              </a:r>
              <a:endParaRPr lang="en-US" sz="1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69229" y="4724868"/>
            <a:ext cx="743755" cy="379798"/>
            <a:chOff x="3069229" y="4724868"/>
            <a:chExt cx="743755" cy="379798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>
              <a:off x="3069229" y="4724868"/>
              <a:ext cx="6287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sm" len="sm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421530" y="4735334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E</a:t>
              </a:r>
              <a:r>
                <a:rPr lang="en-US" sz="1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d</a:t>
              </a:r>
              <a:endPara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sp>
        <p:nvSpPr>
          <p:cNvPr id="56" name="Line Callout 2 (No Border) 55"/>
          <p:cNvSpPr/>
          <p:nvPr/>
        </p:nvSpPr>
        <p:spPr>
          <a:xfrm>
            <a:off x="290056" y="5771272"/>
            <a:ext cx="3238891" cy="412959"/>
          </a:xfrm>
          <a:prstGeom prst="callout2">
            <a:avLst>
              <a:gd name="adj1" fmla="val 1125"/>
              <a:gd name="adj2" fmla="val 50247"/>
              <a:gd name="adj3" fmla="val -58702"/>
              <a:gd name="adj4" fmla="val 69065"/>
              <a:gd name="adj5" fmla="val -108853"/>
              <a:gd name="adj6" fmla="val 73793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+mj-lt"/>
              </a:rPr>
              <a:t>This p-n junction is closed: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its field balances the field of the supply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9" name="Line Callout 2 (No Border) 58"/>
          <p:cNvSpPr/>
          <p:nvPr/>
        </p:nvSpPr>
        <p:spPr>
          <a:xfrm>
            <a:off x="4716613" y="5784502"/>
            <a:ext cx="3238891" cy="412959"/>
          </a:xfrm>
          <a:prstGeom prst="callout2">
            <a:avLst>
              <a:gd name="adj1" fmla="val -5387"/>
              <a:gd name="adj2" fmla="val 6516"/>
              <a:gd name="adj3" fmla="val -93435"/>
              <a:gd name="adj4" fmla="val -5390"/>
              <a:gd name="adj5" fmla="val -150099"/>
              <a:gd name="adj6" fmla="val -30277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+mj-lt"/>
              </a:rPr>
              <a:t>No current through this p-n junction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817438" y="2319513"/>
            <a:ext cx="2194215" cy="748585"/>
            <a:chOff x="6817438" y="2319513"/>
            <a:chExt cx="2194215" cy="748585"/>
          </a:xfrm>
        </p:grpSpPr>
        <p:grpSp>
          <p:nvGrpSpPr>
            <p:cNvPr id="30" name="Group 29"/>
            <p:cNvGrpSpPr/>
            <p:nvPr/>
          </p:nvGrpSpPr>
          <p:grpSpPr>
            <a:xfrm>
              <a:off x="7184964" y="2319513"/>
              <a:ext cx="517353" cy="746648"/>
              <a:chOff x="7184964" y="2319513"/>
              <a:chExt cx="517353" cy="746648"/>
            </a:xfrm>
          </p:grpSpPr>
          <p:sp>
            <p:nvSpPr>
              <p:cNvPr id="20" name="Isosceles Triangle 19"/>
              <p:cNvSpPr/>
              <p:nvPr/>
            </p:nvSpPr>
            <p:spPr bwMode="auto">
              <a:xfrm rot="5400000">
                <a:off x="7067447" y="2437030"/>
                <a:ext cx="746648" cy="511614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 bwMode="auto">
              <a:xfrm flipV="1">
                <a:off x="7702317" y="2319513"/>
                <a:ext cx="0" cy="74664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45" name="Group 44"/>
            <p:cNvGrpSpPr/>
            <p:nvPr/>
          </p:nvGrpSpPr>
          <p:grpSpPr>
            <a:xfrm rot="10800000">
              <a:off x="8141306" y="2321450"/>
              <a:ext cx="517353" cy="746648"/>
              <a:chOff x="7184964" y="2319513"/>
              <a:chExt cx="517353" cy="746648"/>
            </a:xfrm>
          </p:grpSpPr>
          <p:sp>
            <p:nvSpPr>
              <p:cNvPr id="47" name="Isosceles Triangle 46"/>
              <p:cNvSpPr/>
              <p:nvPr/>
            </p:nvSpPr>
            <p:spPr bwMode="auto">
              <a:xfrm rot="5400000">
                <a:off x="7067447" y="2437030"/>
                <a:ext cx="746648" cy="511614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 bwMode="auto">
              <a:xfrm flipV="1">
                <a:off x="7702317" y="2319513"/>
                <a:ext cx="0" cy="74664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32" name="Straight Connector 31"/>
            <p:cNvCxnSpPr>
              <a:stCxn id="20" idx="0"/>
              <a:endCxn id="47" idx="0"/>
            </p:cNvCxnSpPr>
            <p:nvPr/>
          </p:nvCxnSpPr>
          <p:spPr bwMode="auto">
            <a:xfrm>
              <a:off x="7696578" y="2692837"/>
              <a:ext cx="450467" cy="193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>
              <a:stCxn id="20" idx="3"/>
            </p:cNvCxnSpPr>
            <p:nvPr/>
          </p:nvCxnSpPr>
          <p:spPr bwMode="auto">
            <a:xfrm flipH="1">
              <a:off x="6817438" y="2692837"/>
              <a:ext cx="36752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6" name="Straight Connector 35"/>
            <p:cNvCxnSpPr>
              <a:stCxn id="47" idx="3"/>
            </p:cNvCxnSpPr>
            <p:nvPr/>
          </p:nvCxnSpPr>
          <p:spPr bwMode="auto">
            <a:xfrm flipV="1">
              <a:off x="8658659" y="2692837"/>
              <a:ext cx="352994" cy="1937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282963"/>
      </p:ext>
    </p:extLst>
  </p:cSld>
  <p:clrMapOvr>
    <a:masterClrMapping/>
  </p:clrMapOvr>
  <p:transition advTm="1970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2407 L 2.22222E-6 1.11111E-6 " pathEditMode="relative" rAng="0" ptsTypes="AA">
                                      <p:cBhvr>
                                        <p:cTn id="37" dur="2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00018 -0.0076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9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-0.00018 -0.00763 " pathEditMode="relative" rAng="0" ptsTypes="AA">
                                      <p:cBhvr>
                                        <p:cTn id="53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22" grpId="0" animBg="1"/>
      <p:bldP spid="22" grpId="1" animBg="1"/>
      <p:bldP spid="39" grpId="0"/>
      <p:bldP spid="40" grpId="0"/>
      <p:bldP spid="42" grpId="0" animBg="1"/>
      <p:bldP spid="43" grpId="0" animBg="1"/>
      <p:bldP spid="44" grpId="0" animBg="1"/>
      <p:bldP spid="44" grpId="1" animBg="1"/>
      <p:bldP spid="50" grpId="0"/>
      <p:bldP spid="50" grpId="1"/>
      <p:bldP spid="56" grpId="0" animBg="1"/>
      <p:bldP spid="59" grpId="0" animBg="1"/>
    </p:bldLst>
  </p:timing>
  <p:extLst>
    <p:ext uri="{3A86A75C-4F4B-4683-9AE1-C65F6400EC91}">
      <p14:laserTraceLst xmlns:p14="http://schemas.microsoft.com/office/powerpoint/2010/main">
        <p14:tracePtLst>
          <p14:tracePt t="50965" x="5830888" y="5099050"/>
          <p14:tracePt t="50975" x="5715000" y="4759325"/>
          <p14:tracePt t="50985" x="5653088" y="4402138"/>
          <p14:tracePt t="50996" x="5599113" y="3983038"/>
          <p14:tracePt t="51009" x="5562600" y="3490913"/>
          <p14:tracePt t="51023" x="5562600" y="3295650"/>
          <p14:tracePt t="51037" x="5562600" y="3054350"/>
          <p14:tracePt t="51499" x="5411788" y="2768600"/>
          <p14:tracePt t="51506" x="5340350" y="2554288"/>
          <p14:tracePt t="51517" x="5340350" y="2357438"/>
          <p14:tracePt t="51527" x="5340350" y="2133600"/>
          <p14:tracePt t="51538" x="5357813" y="1973263"/>
          <p14:tracePt t="51551" x="5384800" y="1866900"/>
          <p14:tracePt t="51566" x="5419725" y="1741488"/>
          <p14:tracePt t="51579" x="5537200" y="1608138"/>
          <p14:tracePt t="51594" x="5589588" y="1608138"/>
          <p14:tracePt t="51854" x="5608638" y="1608138"/>
          <p14:tracePt t="51864" x="5670550" y="1608138"/>
          <p14:tracePt t="51874" x="5813425" y="1608138"/>
          <p14:tracePt t="51885" x="6018213" y="1598613"/>
          <p14:tracePt t="51896" x="6411913" y="1589088"/>
          <p14:tracePt t="51908" x="6732588" y="1536700"/>
          <p14:tracePt t="51922" x="7062788" y="1473200"/>
          <p14:tracePt t="51936" x="7456488" y="1465263"/>
          <p14:tracePt t="51950" x="7527925" y="1465263"/>
          <p14:tracePt t="51966" x="7581900" y="1465263"/>
          <p14:tracePt t="51979" x="7608888" y="1465263"/>
          <p14:tracePt t="52212" x="7581900" y="1465263"/>
          <p14:tracePt t="52222" x="7527925" y="1465263"/>
          <p14:tracePt t="52231" x="7456488" y="1473200"/>
          <p14:tracePt t="52243" x="7385050" y="1473200"/>
          <p14:tracePt t="52253" x="7286625" y="1473200"/>
          <p14:tracePt t="52265" x="7161213" y="1473200"/>
          <p14:tracePt t="52279" x="7054850" y="1482725"/>
          <p14:tracePt t="52293" x="6991350" y="1500188"/>
          <p14:tracePt t="69421" x="6545263" y="1785938"/>
          <p14:tracePt t="69429" x="6394450" y="2017713"/>
          <p14:tracePt t="69439" x="6276975" y="2232025"/>
          <p14:tracePt t="69453" x="6224588" y="2330450"/>
          <p14:tracePt t="69469" x="6134100" y="2554288"/>
          <p14:tracePt t="69482" x="6116638" y="2679700"/>
          <p14:tracePt t="69496" x="6116638" y="2786063"/>
          <p14:tracePt t="69510" x="6108700" y="3116263"/>
          <p14:tracePt t="69932" x="5411788" y="3295650"/>
          <p14:tracePt t="69940" x="5108575" y="3402013"/>
          <p14:tracePt t="69950" x="4830763" y="3562350"/>
          <p14:tracePt t="69960" x="4527550" y="3670300"/>
          <p14:tracePt t="69970" x="4313238" y="3741738"/>
          <p14:tracePt t="69982" x="4224338" y="3803650"/>
          <p14:tracePt t="69996" x="4160838" y="3875088"/>
          <p14:tracePt t="70012" x="4098925" y="3990975"/>
          <p14:tracePt t="70024" x="4089400" y="4089400"/>
          <p14:tracePt t="70039" x="4089400" y="4224338"/>
          <p14:tracePt t="70053" x="4116388" y="4537075"/>
          <p14:tracePt t="70067" x="4160838" y="4776788"/>
          <p14:tracePt t="70083" x="4179888" y="4983163"/>
          <p14:tracePt t="70096" x="4179888" y="5018088"/>
          <p14:tracePt t="70309" x="4214813" y="5018088"/>
          <p14:tracePt t="70318" x="4313238" y="5000625"/>
          <p14:tracePt t="70330" x="4456113" y="4991100"/>
          <p14:tracePt t="70338" x="4652963" y="4991100"/>
          <p14:tracePt t="70352" x="4902200" y="4991100"/>
          <p14:tracePt t="70367" x="5099050" y="4983163"/>
          <p14:tracePt t="70840" x="5153025" y="4875213"/>
          <p14:tracePt t="70849" x="5205413" y="4813300"/>
          <p14:tracePt t="70859" x="5224463" y="4795838"/>
          <p14:tracePt t="70870" x="5295900" y="4741863"/>
          <p14:tracePt t="70881" x="5429250" y="4679950"/>
          <p14:tracePt t="70895" x="5510213" y="4633913"/>
          <p14:tracePt t="70911" x="5670550" y="4500563"/>
          <p14:tracePt t="70924" x="5768975" y="4419600"/>
          <p14:tracePt t="70938" x="5884863" y="4357688"/>
          <p14:tracePt t="70953" x="6054725" y="4286250"/>
          <p14:tracePt t="70966" x="6126163" y="4268788"/>
          <p14:tracePt t="70982" x="6224588" y="4251325"/>
          <p14:tracePt t="71033" x="6215063" y="4251325"/>
          <p14:tracePt t="71044" x="6215063" y="4241800"/>
          <p14:tracePt t="71064" x="6170613" y="4214813"/>
          <p14:tracePt t="71074" x="6108700" y="4179888"/>
          <p14:tracePt t="71085" x="6037263" y="4125913"/>
          <p14:tracePt t="71095" x="5956300" y="4062413"/>
          <p14:tracePt t="71110" x="5830888" y="3840163"/>
          <p14:tracePt t="71125" x="5680075" y="3652838"/>
          <p14:tracePt t="71138" x="5616575" y="3589338"/>
          <p14:tracePt t="71152" x="5581650" y="3554413"/>
          <p14:tracePt t="71166" x="5554663" y="3544888"/>
          <p14:tracePt t="71195" x="5545138" y="3544888"/>
          <p14:tracePt t="71248" x="5554663" y="3554413"/>
          <p14:tracePt t="71258" x="5616575" y="3562350"/>
          <p14:tracePt t="71269" x="5688013" y="3589338"/>
          <p14:tracePt t="71281" x="5776913" y="3608388"/>
          <p14:tracePt t="71295" x="5884863" y="3643313"/>
          <p14:tracePt t="71309" x="6018213" y="3705225"/>
          <p14:tracePt t="71323" x="6099175" y="3724275"/>
          <p14:tracePt t="71337" x="6143625" y="3732213"/>
          <p14:tracePt t="71352" x="6161088" y="3732213"/>
          <p14:tracePt t="71575" x="6143625" y="3759200"/>
          <p14:tracePt t="71585" x="6108700" y="3759200"/>
          <p14:tracePt t="71596" x="6072188" y="3759200"/>
          <p14:tracePt t="71609" x="6010275" y="3759200"/>
          <p14:tracePt t="71623" x="5946775" y="3751263"/>
          <p14:tracePt t="71637" x="5786438" y="3687763"/>
          <p14:tracePt t="71652" x="5751513" y="3670300"/>
          <p14:tracePt t="71666" x="5724525" y="3633788"/>
          <p14:tracePt t="71680" x="5724525" y="3616325"/>
          <p14:tracePt t="71695" x="5724525" y="3562350"/>
          <p14:tracePt t="71709" x="5768975" y="3482975"/>
          <p14:tracePt t="71723" x="5840413" y="3446463"/>
          <p14:tracePt t="71738" x="5983288" y="3394075"/>
          <p14:tracePt t="71752" x="6045200" y="3375025"/>
          <p14:tracePt t="71766" x="6116638" y="3375025"/>
          <p14:tracePt t="71780" x="6251575" y="3375025"/>
          <p14:tracePt t="71794" x="6259513" y="3375025"/>
          <p14:tracePt t="71851" x="6251575" y="3375025"/>
          <p14:tracePt t="71861" x="6242050" y="3375025"/>
          <p14:tracePt t="71871" x="6224588" y="3375025"/>
          <p14:tracePt t="71882" x="6188075" y="3394075"/>
          <p14:tracePt t="71894" x="6161088" y="3402013"/>
          <p14:tracePt t="71909" x="6134100" y="3402013"/>
          <p14:tracePt t="71923" x="6054725" y="3429000"/>
          <p14:tracePt t="71938" x="6018213" y="3446463"/>
          <p14:tracePt t="71953" x="5965825" y="3490913"/>
          <p14:tracePt t="71966" x="5946775" y="3509963"/>
          <p14:tracePt t="71980" x="5946775" y="3527425"/>
          <p14:tracePt t="72025" x="5946775" y="3517900"/>
          <p14:tracePt t="72045" x="5956300" y="3509963"/>
          <p14:tracePt t="72055" x="5973763" y="3500438"/>
          <p14:tracePt t="72065" x="6000750" y="3473450"/>
          <p14:tracePt t="72076" x="6018213" y="3465513"/>
          <p14:tracePt t="72086" x="6062663" y="3438525"/>
          <p14:tracePt t="72097" x="6081713" y="3419475"/>
          <p14:tracePt t="72109" x="6099175" y="3402013"/>
          <p14:tracePt t="72123" x="6116638" y="3375025"/>
          <p14:tracePt t="72137" x="6116638" y="3348038"/>
          <p14:tracePt t="72178" x="6116638" y="3357563"/>
          <p14:tracePt t="72189" x="6099175" y="3367088"/>
          <p14:tracePt t="72198" x="6045200" y="3375025"/>
          <p14:tracePt t="72209" x="6018213" y="3384550"/>
          <p14:tracePt t="72223" x="5956300" y="3411538"/>
          <p14:tracePt t="72237" x="5902325" y="3429000"/>
          <p14:tracePt t="72251" x="5822950" y="3465513"/>
          <p14:tracePt t="72265" x="5795963" y="3500438"/>
          <p14:tracePt t="72280" x="5697538" y="3589338"/>
          <p14:tracePt t="72294" x="5661025" y="3652838"/>
          <p14:tracePt t="72310" x="5634038" y="3795713"/>
          <p14:tracePt t="72323" x="5634038" y="3822700"/>
          <p14:tracePt t="72341" x="5643563" y="3830638"/>
          <p14:tracePt t="72351" x="5705475" y="3857625"/>
          <p14:tracePt t="72365" x="5803900" y="3867150"/>
          <p14:tracePt t="72597" x="5822950" y="3867150"/>
          <p14:tracePt t="72607" x="5830888" y="3867150"/>
          <p14:tracePt t="72617" x="5848350" y="3857625"/>
          <p14:tracePt t="72627" x="5857875" y="3857625"/>
          <p14:tracePt t="72638" x="5867400" y="3848100"/>
          <p14:tracePt t="72678" x="5848350" y="3848100"/>
          <p14:tracePt t="72689" x="5813425" y="3848100"/>
          <p14:tracePt t="72699" x="5751513" y="3848100"/>
          <p14:tracePt t="72710" x="5688013" y="3867150"/>
          <p14:tracePt t="72723" x="5634038" y="3875088"/>
          <p14:tracePt t="72737" x="5589588" y="3911600"/>
          <p14:tracePt t="72751" x="5581650" y="3911600"/>
          <p14:tracePt t="72801" x="5608638" y="3911600"/>
          <p14:tracePt t="72811" x="5661025" y="3911600"/>
          <p14:tracePt t="72822" x="5705475" y="3911600"/>
          <p14:tracePt t="72832" x="5768975" y="3911600"/>
          <p14:tracePt t="72842" x="5822950" y="3902075"/>
          <p14:tracePt t="72853" x="5894388" y="3857625"/>
          <p14:tracePt t="72865" x="5973763" y="3803650"/>
          <p14:tracePt t="72879" x="6062663" y="3732213"/>
          <p14:tracePt t="72894" x="6180138" y="3598863"/>
          <p14:tracePt t="72908" x="6188075" y="3554413"/>
          <p14:tracePt t="72924" x="6215063" y="3473450"/>
          <p14:tracePt t="72937" x="6215063" y="3465513"/>
          <p14:tracePt t="72951" x="6215063" y="3455988"/>
          <p14:tracePt t="72965" x="6215063" y="3429000"/>
          <p14:tracePt t="72979" x="6205538" y="3411538"/>
          <p14:tracePt t="72994" x="6197600" y="3402013"/>
          <p14:tracePt t="73008" x="6188075" y="3402013"/>
          <p14:tracePt t="73036" x="6170613" y="3384550"/>
          <p14:tracePt t="73051" x="6153150" y="3384550"/>
          <p14:tracePt t="73066" x="6134100" y="3375025"/>
          <p14:tracePt t="73080" x="6126163" y="3367088"/>
          <p14:tracePt t="73158" x="6126163" y="3357563"/>
          <p14:tracePt t="73169" x="6126163" y="3348038"/>
          <p14:tracePt t="73179" x="6126163" y="3330575"/>
          <p14:tracePt t="73189" x="6126163" y="3313113"/>
          <p14:tracePt t="73200" x="6116638" y="3303588"/>
          <p14:tracePt t="73210" x="6108700" y="3295650"/>
          <p14:tracePt t="73230" x="6089650" y="3276600"/>
          <p14:tracePt t="73241" x="6081713" y="3276600"/>
          <p14:tracePt t="73251" x="6072188" y="3276600"/>
          <p14:tracePt t="73265" x="6062663" y="3276600"/>
          <p14:tracePt t="73373" x="6072188" y="3276600"/>
          <p14:tracePt t="73629" x="6062663" y="3286125"/>
          <p14:tracePt t="73639" x="6045200" y="3303588"/>
          <p14:tracePt t="73649" x="6037263" y="3330575"/>
          <p14:tracePt t="73659" x="6018213" y="3348038"/>
          <p14:tracePt t="73670" x="6018213" y="3375025"/>
          <p14:tracePt t="73680" x="6010275" y="3402013"/>
          <p14:tracePt t="73693" x="6010275" y="3465513"/>
          <p14:tracePt t="73707" x="6010275" y="3509963"/>
          <p14:tracePt t="73722" x="6000750" y="3571875"/>
          <p14:tracePt t="73737" x="5991225" y="3598863"/>
          <p14:tracePt t="73751" x="5991225" y="3625850"/>
          <p14:tracePt t="73779" x="5991225" y="3633788"/>
          <p14:tracePt t="73814" x="5983288" y="3633788"/>
          <p14:tracePt t="73853" x="5983288" y="3608388"/>
          <p14:tracePt t="73863" x="5991225" y="3554413"/>
          <p14:tracePt t="73873" x="6037263" y="3375025"/>
          <p14:tracePt t="73884" x="6081713" y="3251200"/>
          <p14:tracePt t="73895" x="6126163" y="3143250"/>
          <p14:tracePt t="73907" x="6153150" y="3098800"/>
          <p14:tracePt t="73922" x="6170613" y="3081338"/>
          <p14:tracePt t="73936" x="6197600" y="3027363"/>
          <p14:tracePt t="77349" x="6143625" y="3187700"/>
          <p14:tracePt t="77363" x="6116638" y="3286125"/>
          <p14:tracePt t="77380" x="6018213" y="3527425"/>
          <p14:tracePt t="77394" x="5938838" y="3724275"/>
          <p14:tracePt t="77408" x="5776913" y="3965575"/>
          <p14:tracePt t="77422" x="5724525" y="4054475"/>
          <p14:tracePt t="77436" x="5670550" y="4152900"/>
          <p14:tracePt t="77451" x="5661025" y="4197350"/>
          <p14:tracePt t="77765" x="5653088" y="4232275"/>
          <p14:tracePt t="77779" x="5626100" y="4286250"/>
          <p14:tracePt t="77793" x="5599113" y="4340225"/>
          <p14:tracePt t="77809" x="5473700" y="4562475"/>
          <p14:tracePt t="77821" x="5375275" y="4751388"/>
          <p14:tracePt t="77836" x="5303838" y="4902200"/>
          <p14:tracePt t="77850" x="5295900" y="4929188"/>
          <p14:tracePt t="78107" x="5411788" y="4857750"/>
          <p14:tracePt t="78122" x="5643563" y="4697413"/>
          <p14:tracePt t="78136" x="5803900" y="4608513"/>
          <p14:tracePt t="78150" x="5919788" y="4545013"/>
          <p14:tracePt t="78164" x="6054725" y="4348163"/>
          <p14:tracePt t="78178" x="6089650" y="4295775"/>
          <p14:tracePt t="78193" x="6116638" y="4187825"/>
          <p14:tracePt t="78208" x="6126163" y="4152900"/>
          <p14:tracePt t="78222" x="6143625" y="4116388"/>
          <p14:tracePt t="78236" x="6143625" y="4098925"/>
          <p14:tracePt t="78279" x="6081713" y="4098925"/>
          <p14:tracePt t="78293" x="6027738" y="4098925"/>
          <p14:tracePt t="78307" x="5894388" y="4108450"/>
          <p14:tracePt t="78321" x="5830888" y="4108450"/>
          <p14:tracePt t="78337" x="5759450" y="4098925"/>
          <p14:tracePt t="78350" x="5759450" y="4089400"/>
          <p14:tracePt t="78363" x="5751513" y="4071938"/>
          <p14:tracePt t="78378" x="5751513" y="4044950"/>
          <p14:tracePt t="78464" x="5751513" y="4037013"/>
          <p14:tracePt t="78721" x="5786438" y="4037013"/>
          <p14:tracePt t="78736" x="5830888" y="4081463"/>
          <p14:tracePt t="78749" x="5830888" y="4108450"/>
          <p14:tracePt t="78761" x="5813425" y="4160838"/>
          <p14:tracePt t="78777" x="5688013" y="4367213"/>
          <p14:tracePt t="78790" x="5581650" y="4554538"/>
          <p14:tracePt t="78804" x="5518150" y="4670425"/>
          <p14:tracePt t="78819" x="5429250" y="4813300"/>
          <p14:tracePt t="78833" x="5402263" y="4857750"/>
          <p14:tracePt t="78849" x="5375275" y="4902200"/>
          <p14:tracePt t="78879" x="5375275" y="4929188"/>
          <p14:tracePt t="79135" x="5313363" y="4946650"/>
          <p14:tracePt t="79145" x="5268913" y="4965700"/>
          <p14:tracePt t="79155" x="5224463" y="4973638"/>
          <p14:tracePt t="79166" x="5197475" y="4973638"/>
          <p14:tracePt t="79177" x="5170488" y="4973638"/>
          <p14:tracePt t="79206" x="5170488" y="4956175"/>
          <p14:tracePt t="79216" x="5170488" y="4911725"/>
          <p14:tracePt t="79227" x="5187950" y="4857750"/>
          <p14:tracePt t="79237" x="5241925" y="4786313"/>
          <p14:tracePt t="79248" x="5295900" y="4697413"/>
          <p14:tracePt t="79261" x="5340350" y="4643438"/>
          <p14:tracePt t="79276" x="5394325" y="4608513"/>
          <p14:tracePt t="79290" x="5473700" y="4581525"/>
          <p14:tracePt t="79304" x="5500688" y="4581525"/>
          <p14:tracePt t="79318" x="5518150" y="4572000"/>
          <p14:tracePt t="79339" x="5500688" y="4598988"/>
          <p14:tracePt t="79350" x="5483225" y="4652963"/>
          <p14:tracePt t="79361" x="5446713" y="4670425"/>
          <p14:tracePt t="79375" x="5429250" y="4687888"/>
          <p14:tracePt t="79390" x="5384800" y="4714875"/>
          <p14:tracePt t="79728" x="5367338" y="4724400"/>
          <p14:tracePt t="79737" x="5322888" y="4732338"/>
          <p14:tracePt t="79749" x="5276850" y="4751388"/>
          <p14:tracePt t="79761" x="5224463" y="4768850"/>
          <p14:tracePt t="79775" x="5153025" y="4795838"/>
          <p14:tracePt t="79789" x="4983163" y="4813300"/>
          <p14:tracePt t="79804" x="4911725" y="4813300"/>
          <p14:tracePt t="79820" x="4697413" y="4840288"/>
          <p14:tracePt t="79832" x="4446588" y="4840288"/>
          <p14:tracePt t="79847" x="4251325" y="4840288"/>
          <p14:tracePt t="79861" x="3875088" y="4822825"/>
          <p14:tracePt t="79875" x="3741738" y="4813300"/>
          <p14:tracePt t="79891" x="3581400" y="4768850"/>
          <p14:tracePt t="79903" x="3544888" y="4751388"/>
          <p14:tracePt t="79918" x="3517900" y="4724400"/>
          <p14:tracePt t="79932" x="3500438" y="4616450"/>
          <p14:tracePt t="79946" x="3490913" y="4616450"/>
          <p14:tracePt t="80238" x="3473450" y="4633913"/>
          <p14:tracePt t="80248" x="3438525" y="4670425"/>
          <p14:tracePt t="80259" x="3394075" y="4759325"/>
          <p14:tracePt t="80269" x="3322638" y="4857750"/>
          <p14:tracePt t="80279" x="3251200" y="4919663"/>
          <p14:tracePt t="80290" x="3179763" y="4973638"/>
          <p14:tracePt t="80303" x="3098800" y="5010150"/>
          <p14:tracePt t="80317" x="3071813" y="5027613"/>
          <p14:tracePt t="80332" x="3027363" y="5027613"/>
          <p14:tracePt t="80347" x="3000375" y="5010150"/>
          <p14:tracePt t="80361" x="2946400" y="4919663"/>
          <p14:tracePt t="80375" x="2911475" y="4884738"/>
          <p14:tracePt t="80389" x="2867025" y="4848225"/>
          <p14:tracePt t="80403" x="2759075" y="4759325"/>
          <p14:tracePt t="80418" x="2724150" y="4732338"/>
          <p14:tracePt t="80432" x="2679700" y="4714875"/>
          <p14:tracePt t="80535" x="2724150" y="4714875"/>
          <p14:tracePt t="80545" x="2803525" y="4714875"/>
          <p14:tracePt t="80555" x="2911475" y="4724400"/>
          <p14:tracePt t="80566" x="3089275" y="4786313"/>
          <p14:tracePt t="80576" x="3375025" y="4857750"/>
          <p14:tracePt t="80589" x="3544888" y="4857750"/>
          <p14:tracePt t="80603" x="3741738" y="4894263"/>
          <p14:tracePt t="80617" x="3965575" y="4894263"/>
          <p14:tracePt t="80631" x="4027488" y="4884738"/>
          <p14:tracePt t="80647" x="4062413" y="4884738"/>
          <p14:tracePt t="80678" x="4062413" y="4894263"/>
          <p14:tracePt t="80688" x="4062413" y="4911725"/>
          <p14:tracePt t="80697" x="4054475" y="4919663"/>
          <p14:tracePt t="80707" x="4037013" y="4919663"/>
          <p14:tracePt t="80719" x="4037013" y="4929188"/>
          <p14:tracePt t="80731" x="4027488" y="4929188"/>
          <p14:tracePt t="81119" x="3956050" y="4965700"/>
          <p14:tracePt t="81127" x="3741738" y="4946650"/>
          <p14:tracePt t="81137" x="3429000" y="4884738"/>
          <p14:tracePt t="81147" x="3089275" y="4786313"/>
          <p14:tracePt t="81160" x="2822575" y="4697413"/>
          <p14:tracePt t="81174" x="2679700" y="4660900"/>
          <p14:tracePt t="81188" x="2562225" y="4633913"/>
          <p14:tracePt t="81202" x="2562225" y="4625975"/>
          <p14:tracePt t="81217" x="2562225" y="4616450"/>
          <p14:tracePt t="81250" x="2562225" y="4608513"/>
          <p14:tracePt t="81270" x="2562225" y="4598988"/>
          <p14:tracePt t="81351" x="2598738" y="4598988"/>
          <p14:tracePt t="81361" x="2625725" y="4598988"/>
          <p14:tracePt t="81373" x="2670175" y="4598988"/>
          <p14:tracePt t="81382" x="2776538" y="4608513"/>
          <p14:tracePt t="81393" x="2911475" y="4625975"/>
          <p14:tracePt t="81404" x="3027363" y="4643438"/>
          <p14:tracePt t="81417" x="3160713" y="4652963"/>
          <p14:tracePt t="81431" x="3322638" y="4714875"/>
          <p14:tracePt t="81446" x="3482975" y="4741863"/>
          <p14:tracePt t="81460" x="3509963" y="4751388"/>
          <p14:tracePt t="81474" x="3517900" y="4776788"/>
          <p14:tracePt t="81503" x="3517900" y="4795838"/>
          <p14:tracePt t="81531" x="3509963" y="4795838"/>
          <p14:tracePt t="81567" x="3490913" y="4795838"/>
          <p14:tracePt t="81576" x="3438525" y="4795838"/>
          <p14:tracePt t="81587" x="3330575" y="4776788"/>
          <p14:tracePt t="81597" x="3214688" y="4732338"/>
          <p14:tracePt t="81607" x="3098800" y="4732338"/>
          <p14:tracePt t="81618" x="2973388" y="4732338"/>
          <p14:tracePt t="81631" x="2857500" y="4697413"/>
          <p14:tracePt t="81645" x="2786063" y="4697413"/>
          <p14:tracePt t="81660" x="2714625" y="4705350"/>
          <p14:tracePt t="81674" x="2697163" y="4705350"/>
          <p14:tracePt t="81761" x="2724150" y="4705350"/>
          <p14:tracePt t="81771" x="2759075" y="4705350"/>
          <p14:tracePt t="81781" x="2830513" y="4732338"/>
          <p14:tracePt t="81791" x="2946400" y="4768850"/>
          <p14:tracePt t="81802" x="3036888" y="4776788"/>
          <p14:tracePt t="81817" x="3179763" y="4813300"/>
          <p14:tracePt t="81833" x="3473450" y="4867275"/>
          <p14:tracePt t="81845" x="3517900" y="4867275"/>
          <p14:tracePt t="81859" x="3544888" y="4875213"/>
          <p14:tracePt t="81888" x="3544888" y="4884738"/>
          <p14:tracePt t="81904" x="3536950" y="4884738"/>
          <p14:tracePt t="81917" x="3527425" y="4894263"/>
          <p14:tracePt t="81931" x="3482975" y="4902200"/>
          <p14:tracePt t="81945" x="3322638" y="4919663"/>
          <p14:tracePt t="81959" x="3232150" y="4919663"/>
          <p14:tracePt t="81975" x="2982913" y="4911725"/>
          <p14:tracePt t="81988" x="2830513" y="4875213"/>
          <p14:tracePt t="82003" x="2741613" y="4857750"/>
          <p14:tracePt t="82016" x="2625725" y="4822825"/>
          <p14:tracePt t="82031" x="2616200" y="4822825"/>
          <p14:tracePt t="82059" x="2625725" y="4822825"/>
          <p14:tracePt t="82073" x="2625725" y="4813300"/>
          <p14:tracePt t="82088" x="2697163" y="4813300"/>
          <p14:tracePt t="82102" x="2803525" y="4813300"/>
          <p14:tracePt t="82119" x="3179763" y="4867275"/>
          <p14:tracePt t="82130" x="3394075" y="4902200"/>
          <p14:tracePt t="82145" x="3581400" y="4956175"/>
          <p14:tracePt t="82159" x="3768725" y="5018088"/>
          <p14:tracePt t="82173" x="3830638" y="5045075"/>
          <p14:tracePt t="82190" x="3867150" y="5062538"/>
          <p14:tracePt t="82272" x="3857625" y="5062538"/>
          <p14:tracePt t="82282" x="3840163" y="5062538"/>
          <p14:tracePt t="82292" x="3803650" y="5072063"/>
          <p14:tracePt t="82303" x="3724275" y="5072063"/>
          <p14:tracePt t="82317" x="3633788" y="5072063"/>
          <p14:tracePt t="82332" x="3411538" y="5072063"/>
          <p14:tracePt t="82345" x="3268663" y="5072063"/>
          <p14:tracePt t="82359" x="3152775" y="5081588"/>
          <p14:tracePt t="82374" x="3071813" y="5099050"/>
          <p14:tracePt t="82415" x="3081338" y="5099050"/>
          <p14:tracePt t="82425" x="3152775" y="5108575"/>
          <p14:tracePt t="82435" x="3313113" y="5133975"/>
          <p14:tracePt t="82446" x="3455988" y="5187950"/>
          <p14:tracePt t="82459" x="3670300" y="5313363"/>
          <p14:tracePt t="82474" x="3902075" y="5411788"/>
          <p14:tracePt t="83142" x="4081463" y="5295900"/>
          <p14:tracePt t="83150" x="4446588" y="5295900"/>
          <p14:tracePt t="83160" x="4822825" y="5340350"/>
          <p14:tracePt t="83173" x="5268913" y="5411788"/>
          <p14:tracePt t="83187" x="5626100" y="5473700"/>
          <p14:tracePt t="83201" x="6134100" y="5500688"/>
          <p14:tracePt t="83216" x="6232525" y="5473700"/>
          <p14:tracePt t="83232" x="6375400" y="5375275"/>
          <p14:tracePt t="83244" x="6402388" y="5348288"/>
          <p14:tracePt t="83258" x="6411913" y="5340350"/>
          <p14:tracePt t="83293" x="6402388" y="5340350"/>
          <p14:tracePt t="83303" x="6323013" y="5348288"/>
          <p14:tracePt t="83316" x="6170613" y="5348288"/>
          <p14:tracePt t="83330" x="5956300" y="5348288"/>
          <p14:tracePt t="83344" x="5572125" y="5276850"/>
          <p14:tracePt t="83358" x="5330825" y="5214938"/>
          <p14:tracePt t="83374" x="4840288" y="5116513"/>
          <p14:tracePt t="83387" x="4660900" y="5072063"/>
          <p14:tracePt t="83401" x="4510088" y="5045075"/>
          <p14:tracePt t="83415" x="4303713" y="5018088"/>
          <p14:tracePt t="83430" x="4205288" y="5018088"/>
          <p14:tracePt t="83446" x="4044950" y="5054600"/>
          <p14:tracePt t="83458" x="3990975" y="5089525"/>
          <p14:tracePt t="83473" x="3973513" y="5108575"/>
          <p14:tracePt t="83487" x="3956050" y="5126038"/>
          <p14:tracePt t="83773" x="3983038" y="5126038"/>
          <p14:tracePt t="83783" x="4062413" y="5108575"/>
          <p14:tracePt t="83794" x="4197350" y="5072063"/>
          <p14:tracePt t="83803" x="4394200" y="5018088"/>
          <p14:tracePt t="83815" x="4537075" y="4919663"/>
          <p14:tracePt t="83829" x="4687888" y="4875213"/>
          <p14:tracePt t="83844" x="5000625" y="4840288"/>
          <p14:tracePt t="83858" x="5081588" y="4840288"/>
          <p14:tracePt t="83872" x="5170488" y="4822825"/>
          <p14:tracePt t="83887" x="5286375" y="4822825"/>
          <p14:tracePt t="83901" x="5313363" y="4822825"/>
          <p14:tracePt t="83916" x="5367338" y="4822825"/>
          <p14:tracePt t="83929" x="5402263" y="4830763"/>
          <p14:tracePt t="83944" x="5411788" y="4840288"/>
          <p14:tracePt t="83958" x="5429250" y="4840288"/>
          <p14:tracePt t="83973" x="5446713" y="4840288"/>
          <p14:tracePt t="83987" x="5473700" y="4840288"/>
          <p14:tracePt t="84001" x="5500688" y="4840288"/>
          <p14:tracePt t="84015" x="5518150" y="4840288"/>
          <p14:tracePt t="84029" x="5572125" y="4830763"/>
          <p14:tracePt t="84043" x="5599113" y="4822825"/>
          <p14:tracePt t="84059" x="5643563" y="4813300"/>
          <p14:tracePt t="84072" x="5653088" y="4813300"/>
          <p14:tracePt t="84086" x="5661025" y="4803775"/>
          <p14:tracePt t="84131" x="5653088" y="4803775"/>
          <p14:tracePt t="84151" x="5643563" y="4803775"/>
          <p14:tracePt t="84171" x="5626100" y="4803775"/>
          <p14:tracePt t="84192" x="5608638" y="4803775"/>
          <p14:tracePt t="84203" x="5572125" y="4786313"/>
          <p14:tracePt t="84212" x="5554663" y="4776788"/>
          <p14:tracePt t="84222" x="5518150" y="4768850"/>
          <p14:tracePt t="84232" x="5465763" y="4751388"/>
          <p14:tracePt t="84244" x="5402263" y="4751388"/>
          <p14:tracePt t="84258" x="5357813" y="4751388"/>
          <p14:tracePt t="84274" x="5276850" y="4751388"/>
          <p14:tracePt t="84287" x="5259388" y="4751388"/>
          <p14:tracePt t="84301" x="5251450" y="4751388"/>
          <p14:tracePt t="84315" x="5241925" y="4751388"/>
          <p14:tracePt t="84365" x="5251450" y="4768850"/>
          <p14:tracePt t="84621" x="5268913" y="4768850"/>
          <p14:tracePt t="84632" x="5286375" y="4768850"/>
          <p14:tracePt t="84641" x="5322888" y="4768850"/>
          <p14:tracePt t="84652" x="5367338" y="4768850"/>
          <p14:tracePt t="84661" x="5419725" y="4768850"/>
          <p14:tracePt t="84672" x="5456238" y="4768850"/>
          <p14:tracePt t="84686" x="5473700" y="4759325"/>
          <p14:tracePt t="84825" x="5456238" y="4759325"/>
          <p14:tracePt t="84835" x="5429250" y="4751388"/>
          <p14:tracePt t="84845" x="5367338" y="4732338"/>
          <p14:tracePt t="84857" x="5303838" y="4697413"/>
          <p14:tracePt t="84872" x="5224463" y="4679950"/>
          <p14:tracePt t="84886" x="4938713" y="4679950"/>
          <p14:tracePt t="84900" x="4795838" y="4697413"/>
          <p14:tracePt t="84914" x="4572000" y="4776788"/>
          <p14:tracePt t="84929" x="4143375" y="4884738"/>
          <p14:tracePt t="84943" x="3965575" y="4929188"/>
          <p14:tracePt t="84958" x="3741738" y="4991100"/>
          <p14:tracePt t="84971" x="3660775" y="5010150"/>
          <p14:tracePt t="84986" x="3643313" y="5010150"/>
          <p14:tracePt t="85060" x="3660775" y="5010150"/>
          <p14:tracePt t="85070" x="3687763" y="5000625"/>
          <p14:tracePt t="85080" x="3714750" y="4991100"/>
          <p14:tracePt t="85091" x="3759200" y="4991100"/>
          <p14:tracePt t="85101" x="3813175" y="4991100"/>
          <p14:tracePt t="85115" x="3857625" y="4991100"/>
          <p14:tracePt t="85129" x="3919538" y="4991100"/>
          <p14:tracePt t="85143" x="4116388" y="4991100"/>
          <p14:tracePt t="85157" x="4224338" y="4991100"/>
          <p14:tracePt t="85172" x="4384675" y="4983163"/>
          <p14:tracePt t="85186" x="4446588" y="4973638"/>
          <p14:tracePt t="85200" x="4518025" y="4973638"/>
          <p14:tracePt t="85214" x="4572000" y="4973638"/>
          <p14:tracePt t="85295" x="4562475" y="4973638"/>
          <p14:tracePt t="85305" x="4537075" y="4973638"/>
          <p14:tracePt t="85316" x="4473575" y="4973638"/>
          <p14:tracePt t="85329" x="4402138" y="4973638"/>
          <p14:tracePt t="85343" x="4303713" y="4973638"/>
          <p14:tracePt t="85357" x="4017963" y="4973638"/>
          <p14:tracePt t="85372" x="3902075" y="4973638"/>
          <p14:tracePt t="85387" x="3660775" y="4965700"/>
          <p14:tracePt t="85400" x="3571875" y="4946650"/>
          <p14:tracePt t="85414" x="3536950" y="4946650"/>
          <p14:tracePt t="85429" x="3527425" y="4946650"/>
          <p14:tracePt t="85478" x="3581400" y="4946650"/>
          <p14:tracePt t="85489" x="3697288" y="4946650"/>
          <p14:tracePt t="85499" x="3830638" y="4965700"/>
          <p14:tracePt t="85509" x="4143375" y="5010150"/>
          <p14:tracePt t="85520" x="4446588" y="5062538"/>
          <p14:tracePt t="85531" x="4714875" y="5072063"/>
          <p14:tracePt t="85543" x="4965700" y="5089525"/>
          <p14:tracePt t="85557" x="5133975" y="5089525"/>
          <p14:tracePt t="85571" x="5251450" y="5081588"/>
          <p14:tracePt t="85603" x="5224463" y="5081588"/>
          <p14:tracePt t="85614" x="5116513" y="5081588"/>
          <p14:tracePt t="85628" x="4875213" y="5099050"/>
          <p14:tracePt t="85642" x="4286250" y="5224463"/>
          <p14:tracePt t="85657" x="4000500" y="5268913"/>
          <p14:tracePt t="85673" x="3687763" y="5357813"/>
          <p14:tracePt t="85685" x="3589338" y="5375275"/>
          <p14:tracePt t="85700" x="3544888" y="5384800"/>
          <p14:tracePt t="85734" x="3554413" y="5313363"/>
          <p14:tracePt t="85745" x="3598863" y="5232400"/>
          <p14:tracePt t="85757" x="3625850" y="5143500"/>
          <p14:tracePt t="85771" x="3660775" y="5089525"/>
          <p14:tracePt t="85786" x="3679825" y="5081588"/>
          <p14:tracePt t="85818" x="3687763" y="5081588"/>
          <p14:tracePt t="85867" x="3705225" y="5081588"/>
          <p14:tracePt t="85877" x="3759200" y="5099050"/>
          <p14:tracePt t="85888" x="3822700" y="5108575"/>
          <p14:tracePt t="85899" x="3902075" y="5116513"/>
          <p14:tracePt t="85914" x="4017963" y="5133975"/>
          <p14:tracePt t="85928" x="4197350" y="5133975"/>
          <p14:tracePt t="85943" x="4268788" y="5133975"/>
          <p14:tracePt t="85958" x="4429125" y="5133975"/>
          <p14:tracePt t="85971" x="4518025" y="5133975"/>
          <p14:tracePt t="85985" x="4562475" y="5126038"/>
          <p14:tracePt t="86000" x="4616450" y="5099050"/>
          <p14:tracePt t="86014" x="4625975" y="5099050"/>
          <p14:tracePt t="86029" x="4625975" y="5072063"/>
          <p14:tracePt t="86057" x="4625975" y="5081588"/>
          <p14:tracePt t="86082" x="4608513" y="5089525"/>
          <p14:tracePt t="86092" x="4572000" y="5089525"/>
          <p14:tracePt t="86102" x="4500563" y="5099050"/>
          <p14:tracePt t="86114" x="4411663" y="5099050"/>
          <p14:tracePt t="86128" x="4295775" y="5099050"/>
          <p14:tracePt t="86142" x="3840163" y="5072063"/>
          <p14:tracePt t="86156" x="3589338" y="5054600"/>
          <p14:tracePt t="86171" x="3419475" y="5081588"/>
          <p14:tracePt t="86185" x="3170238" y="5116513"/>
          <p14:tracePt t="86199" x="3108325" y="5126038"/>
          <p14:tracePt t="86214" x="3089275" y="5126038"/>
          <p14:tracePt t="86245" x="3098800" y="5126038"/>
          <p14:tracePt t="86256" x="3125788" y="5116513"/>
          <p14:tracePt t="86266" x="3170238" y="5081588"/>
          <p14:tracePt t="86275" x="3187700" y="5072063"/>
          <p14:tracePt t="86286" x="3197225" y="5072063"/>
          <p14:tracePt t="86327" x="3214688" y="5072063"/>
          <p14:tracePt t="90427" x="3232150" y="5054600"/>
          <p14:tracePt t="90440" x="3251200" y="5054600"/>
          <p14:tracePt t="90454" x="3303588" y="5037138"/>
          <p14:tracePt t="90469" x="3340100" y="5037138"/>
          <p14:tracePt t="90483" x="3527425" y="5018088"/>
          <p14:tracePt t="90497" x="3616325" y="5010150"/>
          <p14:tracePt t="90511" x="3714750" y="5010150"/>
          <p14:tracePt t="90526" x="3867150" y="5010150"/>
          <p14:tracePt t="90540" x="3919538" y="5010150"/>
          <p14:tracePt t="90554" x="3938588" y="5010150"/>
          <p14:tracePt t="90597" x="3911600" y="5010150"/>
          <p14:tracePt t="90611" x="3875088" y="5010150"/>
          <p14:tracePt t="90626" x="3776663" y="4991100"/>
          <p14:tracePt t="90640" x="3705225" y="4991100"/>
          <p14:tracePt t="90654" x="3633788" y="4983163"/>
          <p14:tracePt t="90668" x="3384550" y="4983163"/>
          <p14:tracePt t="90683" x="3286125" y="4983163"/>
          <p14:tracePt t="90697" x="3054350" y="4983163"/>
          <p14:tracePt t="90711" x="2919413" y="4983163"/>
          <p14:tracePt t="90726" x="2813050" y="4983163"/>
          <p14:tracePt t="90740" x="2660650" y="4973638"/>
          <p14:tracePt t="90754" x="2616200" y="4956175"/>
          <p14:tracePt t="90797" x="2616200" y="4946650"/>
          <p14:tracePt t="90811" x="2705100" y="4894263"/>
          <p14:tracePt t="90827" x="2768600" y="4875213"/>
          <p14:tracePt t="90843" x="3071813" y="4956175"/>
          <p14:tracePt t="90856" x="3276600" y="5037138"/>
          <p14:tracePt t="90871" x="3446463" y="5081588"/>
          <p14:tracePt t="90885" x="3500438" y="5089525"/>
          <p14:tracePt t="90899" x="3527425" y="5089525"/>
          <p14:tracePt t="90913" x="3625850" y="5081588"/>
          <p14:tracePt t="91184" x="3670300" y="5081588"/>
          <p14:tracePt t="91199" x="3776663" y="5081588"/>
          <p14:tracePt t="91213" x="3857625" y="5081588"/>
          <p14:tracePt t="91227" x="3965575" y="5081588"/>
          <p14:tracePt t="91243" x="4170363" y="5089525"/>
          <p14:tracePt t="91256" x="4241800" y="5089525"/>
          <p14:tracePt t="91271" x="4375150" y="5089525"/>
          <p14:tracePt t="91284" x="4402138" y="5089525"/>
          <p14:tracePt t="91298" x="4429125" y="5089525"/>
          <p14:tracePt t="91314" x="4438650" y="5081588"/>
          <p14:tracePt t="91398" x="4411663" y="5081588"/>
          <p14:tracePt t="91414" x="4367213" y="5081588"/>
          <p14:tracePt t="91427" x="4330700" y="5081588"/>
          <p14:tracePt t="91441" x="4268788" y="5081588"/>
          <p14:tracePt t="91457" x="4098925" y="5081588"/>
          <p14:tracePt t="91470" x="4027488" y="5081588"/>
          <p14:tracePt t="91484" x="3867150" y="5018088"/>
          <p14:tracePt t="91498" x="3776663" y="4946650"/>
          <p14:tracePt t="91512" x="3660775" y="4822825"/>
          <p14:tracePt t="91528" x="3446463" y="4652963"/>
          <p14:tracePt t="91541" x="3357563" y="4625975"/>
          <p14:tracePt t="91556" x="3251200" y="4616450"/>
          <p14:tracePt t="91570" x="3224213" y="4616450"/>
          <p14:tracePt t="91832" x="3241675" y="4616450"/>
          <p14:tracePt t="91843" x="3322638" y="4616450"/>
          <p14:tracePt t="91854" x="3411538" y="4616450"/>
          <p14:tracePt t="91867" x="3652838" y="4616450"/>
          <p14:tracePt t="91882" x="4089400" y="4616450"/>
          <p14:tracePt t="91896" x="4357688" y="4616450"/>
          <p14:tracePt t="91910" x="4562475" y="4598988"/>
          <p14:tracePt t="91924" x="4867275" y="4545013"/>
          <p14:tracePt t="91938" x="4991100" y="4491038"/>
          <p14:tracePt t="91953" x="5108575" y="4394200"/>
          <p14:tracePt t="91967" x="5286375" y="4232275"/>
          <p14:tracePt t="91981" x="5348288" y="4197350"/>
          <p14:tracePt t="91996" x="5465763" y="4116388"/>
          <p14:tracePt t="92010" x="5527675" y="4071938"/>
          <p14:tracePt t="92024" x="5562600" y="4044950"/>
          <p14:tracePt t="92038" x="5661025" y="4000500"/>
          <p14:tracePt t="92052" x="5705475" y="3983038"/>
          <p14:tracePt t="92067" x="5848350" y="3983038"/>
          <p14:tracePt t="92081" x="5919788" y="3983038"/>
          <p14:tracePt t="92096" x="5973763" y="3990975"/>
          <p14:tracePt t="92110" x="6045200" y="4017963"/>
          <p14:tracePt t="92124" x="6054725" y="4017963"/>
          <p14:tracePt t="92138" x="6062663" y="4010025"/>
          <p14:tracePt t="92364" x="6081713" y="3919538"/>
          <p14:tracePt t="92374" x="6108700" y="3679825"/>
          <p14:tracePt t="92384" x="6143625" y="3490913"/>
          <p14:tracePt t="92395" x="6180138" y="3348038"/>
          <p14:tracePt t="92409" x="6197600" y="3268663"/>
          <p14:tracePt t="92425" x="6205538" y="3152775"/>
          <p14:tracePt t="92438" x="6205538" y="3125788"/>
          <p14:tracePt t="92452" x="6205538" y="3071813"/>
          <p14:tracePt t="92466" x="6205538" y="3044825"/>
          <p14:tracePt t="92481" x="6205538" y="3017838"/>
          <p14:tracePt t="92496" x="6205538" y="3009900"/>
          <p14:tracePt t="92548" x="6205538" y="3017838"/>
          <p14:tracePt t="92558" x="6188075" y="3062288"/>
          <p14:tracePt t="92569" x="6161088" y="3197225"/>
          <p14:tracePt t="92581" x="6134100" y="3276600"/>
          <p14:tracePt t="92595" x="6099175" y="3375025"/>
          <p14:tracePt t="92609" x="6010275" y="3581400"/>
          <p14:tracePt t="92623" x="5973763" y="3768725"/>
          <p14:tracePt t="92639" x="5938838" y="3919538"/>
          <p14:tracePt t="92652" x="5919788" y="3990975"/>
          <p14:tracePt t="92667" x="5902325" y="4071938"/>
          <p14:tracePt t="92681" x="5830888" y="4187825"/>
          <p14:tracePt t="92695" x="5759450" y="4286250"/>
          <p14:tracePt t="92711" x="5572125" y="4419600"/>
          <p14:tracePt t="92724" x="5438775" y="4483100"/>
          <p14:tracePt t="92738" x="5367338" y="4527550"/>
          <p14:tracePt t="92752" x="5170488" y="4581525"/>
          <p14:tracePt t="92766" x="5062538" y="4581525"/>
          <p14:tracePt t="92782" x="4875213" y="4581525"/>
          <p14:tracePt t="92795" x="4768850" y="4572000"/>
          <p14:tracePt t="92809" x="4633913" y="4572000"/>
          <p14:tracePt t="92823" x="4438650" y="4572000"/>
          <p14:tracePt t="92838" x="4357688" y="4598988"/>
          <p14:tracePt t="92854" x="4241800" y="4687888"/>
          <p14:tracePt t="94019" x="4286250" y="4679950"/>
          <p14:tracePt t="94029" x="4527550" y="4643438"/>
          <p14:tracePt t="94039" x="4857750" y="4598988"/>
          <p14:tracePt t="94051" x="5303838" y="4545013"/>
          <p14:tracePt t="94065" x="5732463" y="4465638"/>
          <p14:tracePt t="94080" x="6759575" y="4054475"/>
          <p14:tracePt t="94094" x="7251700" y="3875088"/>
          <p14:tracePt t="94110" x="7974013" y="3660775"/>
          <p14:tracePt t="94123" x="8215313" y="3608388"/>
          <p14:tracePt t="94137" x="8323263" y="3571875"/>
          <p14:tracePt t="94151" x="8331200" y="3571875"/>
          <p14:tracePt t="94166" x="8313738" y="3571875"/>
          <p14:tracePt t="94181" x="8081963" y="3589338"/>
          <p14:tracePt t="94194" x="7858125" y="3616325"/>
          <p14:tracePt t="94208" x="7661275" y="3616325"/>
          <p14:tracePt t="94223" x="7153275" y="3616325"/>
          <p14:tracePt t="94237" x="6902450" y="3616325"/>
          <p14:tracePt t="94251" x="6643688" y="3581400"/>
          <p14:tracePt t="94266" x="6286500" y="3500438"/>
          <p14:tracePt t="94280" x="6215063" y="3446463"/>
          <p14:tracePt t="94294" x="6143625" y="3375025"/>
          <p14:tracePt t="94308" x="6143625" y="3367088"/>
          <p14:tracePt t="94346" x="6143625" y="3394075"/>
          <p14:tracePt t="94356" x="6143625" y="3402013"/>
          <p14:tracePt t="94376" x="6126163" y="3429000"/>
          <p14:tracePt t="94385" x="6108700" y="3455988"/>
          <p14:tracePt t="94396" x="6089650" y="3455988"/>
          <p14:tracePt t="94408" x="6081713" y="3473450"/>
          <p14:tracePt t="94423" x="6072188" y="3473450"/>
          <p14:tracePt t="94437" x="6037263" y="3517900"/>
          <p14:tracePt t="94451" x="6010275" y="3554413"/>
          <p14:tracePt t="94465" x="5965825" y="3608388"/>
          <p14:tracePt t="94480" x="5902325" y="3822700"/>
          <p14:tracePt t="94494" x="5875338" y="3902075"/>
          <p14:tracePt t="94509" x="5857875" y="4017963"/>
          <p14:tracePt t="94522" x="5875338" y="4071938"/>
          <p14:tracePt t="95746" x="5983288" y="4081463"/>
          <p14:tracePt t="95755" x="6134100" y="4054475"/>
          <p14:tracePt t="95766" x="6357938" y="3983038"/>
          <p14:tracePt t="95779" x="6680200" y="3875088"/>
          <p14:tracePt t="95793" x="6991350" y="3759200"/>
          <p14:tracePt t="95807" x="7599363" y="3473450"/>
          <p14:tracePt t="95822" x="7777163" y="3340100"/>
          <p14:tracePt t="95837" x="8001000" y="3259138"/>
          <p14:tracePt t="95850" x="8037513" y="3241675"/>
          <p14:tracePt t="95864" x="8045450" y="3241675"/>
          <p14:tracePt t="95918" x="8037513" y="3241675"/>
          <p14:tracePt t="95929" x="8037513" y="3232150"/>
          <p14:tracePt t="95949" x="8037513" y="3224213"/>
          <p14:tracePt t="95959" x="8027988" y="3224213"/>
          <p14:tracePt t="95970" x="7991475" y="3214688"/>
          <p14:tracePt t="95980" x="7956550" y="3214688"/>
          <p14:tracePt t="95993" x="7912100" y="3205163"/>
          <p14:tracePt t="96008" x="7858125" y="3205163"/>
          <p14:tracePt t="96021" x="7759700" y="3205163"/>
          <p14:tracePt t="96035" x="7724775" y="3205163"/>
          <p14:tracePt t="96051" x="7697788" y="3197225"/>
          <p14:tracePt t="96078" x="7697788" y="3187700"/>
          <p14:tracePt t="96093" x="7688263" y="3179763"/>
          <p14:tracePt t="96214" x="7697788" y="3179763"/>
          <p14:tracePt t="96234" x="7751763" y="3116263"/>
          <p14:tracePt t="108901" x="7742238" y="3054350"/>
          <p14:tracePt t="108909" x="7705725" y="3000375"/>
          <p14:tracePt t="108919" x="7626350" y="2919413"/>
          <p14:tracePt t="108929" x="7572375" y="2874963"/>
          <p14:tracePt t="108941" x="7518400" y="2847975"/>
          <p14:tracePt t="108956" x="7491413" y="2830513"/>
          <p14:tracePt t="108970" x="7429500" y="2776538"/>
          <p14:tracePt t="108984" x="7419975" y="2759075"/>
          <p14:tracePt t="108998" x="7412038" y="2759075"/>
          <p14:tracePt t="109073" x="7412038" y="2768600"/>
          <p14:tracePt t="109083" x="7412038" y="2786063"/>
          <p14:tracePt t="109093" x="7419975" y="2803525"/>
          <p14:tracePt t="109103" x="7419975" y="2822575"/>
          <p14:tracePt t="109114" x="7419975" y="2840038"/>
          <p14:tracePt t="109127" x="7419975" y="2847975"/>
          <p14:tracePt t="109141" x="7412038" y="2894013"/>
          <p14:tracePt t="109156" x="7385050" y="2911475"/>
          <p14:tracePt t="109170" x="7348538" y="2911475"/>
          <p14:tracePt t="109184" x="7224713" y="2911475"/>
          <p14:tracePt t="109198" x="7116763" y="2813050"/>
          <p14:tracePt t="109212" x="7037388" y="2741613"/>
          <p14:tracePt t="109226" x="6956425" y="2633663"/>
          <p14:tracePt t="109240" x="6946900" y="2608263"/>
          <p14:tracePt t="109256" x="6965950" y="2554288"/>
          <p14:tracePt t="109270" x="6983413" y="2527300"/>
          <p14:tracePt t="109284" x="7027863" y="2490788"/>
          <p14:tracePt t="109298" x="7153275" y="2455863"/>
          <p14:tracePt t="109312" x="7251700" y="2455863"/>
          <p14:tracePt t="109327" x="7429500" y="2509838"/>
          <p14:tracePt t="109342" x="7483475" y="2544763"/>
          <p14:tracePt t="109358" x="7581900" y="2625725"/>
          <p14:tracePt t="109369" x="7599363" y="2660650"/>
          <p14:tracePt t="109385" x="7608888" y="2679700"/>
          <p14:tracePt t="109399" x="7608888" y="2732088"/>
          <p14:tracePt t="109413" x="7608888" y="2751138"/>
          <p14:tracePt t="109426" x="7608888" y="2759075"/>
          <p14:tracePt t="109440" x="7589838" y="2768600"/>
          <p14:tracePt t="109470" x="7527925" y="2732088"/>
          <p14:tracePt t="109483" x="7527925" y="2724150"/>
          <p14:tracePt t="109497" x="7500938" y="2679700"/>
          <p14:tracePt t="109525" x="7518400" y="2652713"/>
          <p14:tracePt t="109541" x="7608888" y="2633663"/>
          <p14:tracePt t="109554" x="7680325" y="2633663"/>
          <p14:tracePt t="109569" x="7724775" y="2633663"/>
          <p14:tracePt t="109583" x="7813675" y="2724150"/>
          <p14:tracePt t="109597" x="7840663" y="2803525"/>
          <p14:tracePt t="109612" x="7858125" y="2973388"/>
          <p14:tracePt t="109640" x="7858125" y="2982913"/>
          <p14:tracePt t="109654" x="7823200" y="2982913"/>
          <p14:tracePt t="109669" x="7751763" y="2973388"/>
          <p14:tracePt t="109684" x="7537450" y="2768600"/>
          <p14:tracePt t="109697" x="7456488" y="2705100"/>
          <p14:tracePt t="109711" x="7375525" y="2660650"/>
          <p14:tracePt t="109725" x="7358063" y="2643188"/>
          <p14:tracePt t="109756" x="7375525" y="2625725"/>
          <p14:tracePt t="109769" x="7402513" y="2616200"/>
          <p14:tracePt t="109826" x="7402513" y="2625725"/>
          <p14:tracePt t="109836" x="7402513" y="2652713"/>
          <p14:tracePt t="109846" x="7402513" y="2741613"/>
          <p14:tracePt t="111044" x="7412038" y="2741613"/>
          <p14:tracePt t="111054" x="7473950" y="2751138"/>
          <p14:tracePt t="111064" x="7518400" y="2759075"/>
          <p14:tracePt t="111075" x="7581900" y="2768600"/>
          <p14:tracePt t="111085" x="7653338" y="2786063"/>
          <p14:tracePt t="111097" x="7732713" y="2803525"/>
          <p14:tracePt t="111111" x="7813675" y="2840038"/>
          <p14:tracePt t="111126" x="7885113" y="2911475"/>
          <p14:tracePt t="111140" x="7912100" y="2955925"/>
          <p14:tracePt t="111155" x="7947025" y="3000375"/>
          <p14:tracePt t="111168" x="7991475" y="3017838"/>
          <p14:tracePt t="111183" x="8037513" y="3017838"/>
          <p14:tracePt t="111196" x="8197850" y="3000375"/>
          <p14:tracePt t="111210" x="8259763" y="2965450"/>
          <p14:tracePt t="111225" x="8340725" y="2901950"/>
          <p14:tracePt t="111239" x="8439150" y="2830513"/>
          <p14:tracePt t="111253" x="8447088" y="2822575"/>
          <p14:tracePt t="111282" x="8456613" y="2813050"/>
          <p14:tracePt t="111296" x="8501063" y="2795588"/>
          <p14:tracePt t="111310" x="8599488" y="2714625"/>
          <p14:tracePt t="111326" x="8643938" y="2633663"/>
          <p14:tracePt t="111339" x="8705850" y="2482850"/>
          <p14:tracePt t="111353" x="8715375" y="2419350"/>
          <p14:tracePt t="111368" x="8715375" y="2393950"/>
          <p14:tracePt t="111382" x="8688388" y="2330450"/>
          <p14:tracePt t="111396" x="8643938" y="2286000"/>
          <p14:tracePt t="111411" x="8545513" y="2241550"/>
          <p14:tracePt t="111425" x="8491538" y="2241550"/>
          <p14:tracePt t="111439" x="8447088" y="2241550"/>
          <p14:tracePt t="111453" x="8304213" y="2286000"/>
          <p14:tracePt t="111468" x="8232775" y="2322513"/>
          <p14:tracePt t="111482" x="8134350" y="2517775"/>
          <p14:tracePt t="111496" x="8108950" y="2581275"/>
          <p14:tracePt t="111510" x="8099425" y="2616200"/>
          <p14:tracePt t="111525" x="8099425" y="2670175"/>
          <p14:tracePt t="111539" x="8108950" y="2705100"/>
          <p14:tracePt t="111553" x="8205788" y="2813050"/>
          <p14:tracePt t="111567" x="8323263" y="2955925"/>
          <p14:tracePt t="111582" x="8412163" y="3027363"/>
          <p14:tracePt t="111596" x="8589963" y="3170238"/>
          <p14:tracePt t="111610" x="8643938" y="3197225"/>
          <p14:tracePt t="111625" x="8670925" y="3205163"/>
          <p14:tracePt t="111653" x="8680450" y="3205163"/>
          <p14:tracePt t="111667" x="8751888" y="3143250"/>
          <p14:tracePt t="111682" x="8777288" y="3062288"/>
          <p14:tracePt t="111697" x="8813800" y="2919413"/>
          <p14:tracePt t="111710" x="8823325" y="2901950"/>
          <p14:tracePt t="111725" x="8823325" y="2894013"/>
          <p14:tracePt t="111759" x="8813800" y="2874963"/>
          <p14:tracePt t="111770" x="8751888" y="2795588"/>
          <p14:tracePt t="111782" x="8724900" y="2795588"/>
          <p14:tracePt t="111797" x="8643938" y="2795588"/>
          <p14:tracePt t="111811" x="8537575" y="2795588"/>
          <p14:tracePt t="111826" x="8510588" y="2803525"/>
          <p14:tracePt t="111840" x="8466138" y="2840038"/>
          <p14:tracePt t="111854" x="8439150" y="2857500"/>
          <p14:tracePt t="111868" x="8420100" y="2894013"/>
          <p14:tracePt t="111882" x="8412163" y="2955925"/>
          <p14:tracePt t="111896" x="8412163" y="2965450"/>
          <p14:tracePt t="111913" x="8412163" y="3017838"/>
          <p14:tracePt t="111925" x="8429625" y="3044825"/>
          <p14:tracePt t="111939" x="8456613" y="3062288"/>
          <p14:tracePt t="111953" x="8545513" y="3089275"/>
          <p14:tracePt t="111968" x="8643938" y="3116263"/>
          <p14:tracePt t="111984" x="8920163" y="3197225"/>
          <p14:tracePt t="111997" x="9045575" y="3241675"/>
          <p14:tracePt t="112011" x="9126538" y="3251200"/>
          <p14:tracePt t="112025" x="9134475" y="3259138"/>
          <p14:tracePt t="112054" x="9117013" y="3224213"/>
          <p14:tracePt t="127361" x="8340725" y="3214688"/>
          <p14:tracePt t="127368" x="8001000" y="3241675"/>
          <p14:tracePt t="127378" x="7634288" y="3322638"/>
          <p14:tracePt t="127389" x="7251700" y="3429000"/>
          <p14:tracePt t="127400" x="6956425" y="3536950"/>
          <p14:tracePt t="127415" x="6634163" y="3643313"/>
          <p14:tracePt t="127430" x="6126163" y="3902075"/>
          <p14:tracePt t="127443" x="5911850" y="4017963"/>
          <p14:tracePt t="127458" x="5759450" y="4143375"/>
          <p14:tracePt t="127472" x="5634038" y="4295775"/>
          <p14:tracePt t="127487" x="5572125" y="4438650"/>
          <p14:tracePt t="127716" x="5554663" y="4438650"/>
          <p14:tracePt t="127726" x="5500688" y="4438650"/>
          <p14:tracePt t="127736" x="5402263" y="4456113"/>
          <p14:tracePt t="127746" x="5303838" y="4483100"/>
          <p14:tracePt t="127758" x="5187950" y="4527550"/>
          <p14:tracePt t="127772" x="4991100" y="4581525"/>
          <p14:tracePt t="127786" x="4633913" y="4705350"/>
          <p14:tracePt t="127800" x="4394200" y="4776788"/>
          <p14:tracePt t="127814" x="4232275" y="4795838"/>
          <p14:tracePt t="127828" x="4010025" y="4813300"/>
          <p14:tracePt t="127842" x="3911600" y="4803775"/>
          <p14:tracePt t="127858" x="3822700" y="4732338"/>
          <p14:tracePt t="128125" x="3803650" y="4732338"/>
          <p14:tracePt t="128134" x="3776663" y="4741863"/>
          <p14:tracePt t="128146" x="3759200" y="4751388"/>
          <p14:tracePt t="128157" x="3741738" y="4759325"/>
          <p14:tracePt t="128171" x="3714750" y="4759325"/>
          <p14:tracePt t="128186" x="3652838" y="4768850"/>
          <p14:tracePt t="128200" x="3598863" y="4768850"/>
          <p14:tracePt t="128216" x="3527425" y="4751388"/>
          <p14:tracePt t="128229" x="3473450" y="4724400"/>
          <p14:tracePt t="128243" x="3429000" y="4714875"/>
          <p14:tracePt t="128257" x="3348038" y="4705350"/>
          <p14:tracePt t="128271" x="3303588" y="4705350"/>
          <p14:tracePt t="128286" x="3276600" y="4705350"/>
          <p14:tracePt t="128339" x="3286125" y="4705350"/>
          <p14:tracePt t="128349" x="3340100" y="4705350"/>
          <p14:tracePt t="128359" x="3384550" y="4705350"/>
          <p14:tracePt t="128371" x="3419475" y="4705350"/>
          <p14:tracePt t="128385" x="3465513" y="4705350"/>
          <p14:tracePt t="128400" x="3571875" y="4714875"/>
          <p14:tracePt t="128414" x="3616325" y="4714875"/>
          <p14:tracePt t="128428" x="3652838" y="4724400"/>
          <p14:tracePt t="128443" x="3732213" y="4724400"/>
          <p14:tracePt t="128458" x="3768725" y="4724400"/>
          <p14:tracePt t="128472" x="3840163" y="4732338"/>
          <p14:tracePt t="128564" x="3803650" y="4732338"/>
          <p14:tracePt t="128574" x="3768725" y="4732338"/>
          <p14:tracePt t="128583" x="3741738" y="4732338"/>
          <p14:tracePt t="128594" x="3697288" y="4732338"/>
          <p14:tracePt t="128607" x="3625850" y="4732338"/>
          <p14:tracePt t="128615" x="3536950" y="4732338"/>
          <p14:tracePt t="128629" x="3482975" y="4732338"/>
          <p14:tracePt t="128642" x="3419475" y="4732338"/>
          <p14:tracePt t="128657" x="3330575" y="4732338"/>
          <p14:tracePt t="128671" x="3276600" y="4732338"/>
          <p14:tracePt t="128686" x="3187700" y="4732338"/>
          <p14:tracePt t="128700" x="3160713" y="4732338"/>
          <p14:tracePt t="128714" x="3152775" y="4732338"/>
          <p14:tracePt t="128759" x="3152775" y="4741863"/>
          <p14:tracePt t="128779" x="3160713" y="4741863"/>
          <p14:tracePt t="128789" x="3179763" y="4741863"/>
          <p14:tracePt t="128799" x="3205163" y="4741863"/>
          <p14:tracePt t="128809" x="3251200" y="4751388"/>
          <p14:tracePt t="128819" x="3303588" y="4759325"/>
          <p14:tracePt t="128830" x="3348038" y="4768850"/>
          <p14:tracePt t="128842" x="3394075" y="4768850"/>
          <p14:tracePt t="128857" x="3429000" y="4776788"/>
          <p14:tracePt t="128871" x="3500438" y="4786313"/>
          <p14:tracePt t="128885" x="3527425" y="4786313"/>
          <p14:tracePt t="128900" x="3544888" y="4786313"/>
          <p14:tracePt t="129003" x="3517900" y="4786313"/>
          <p14:tracePt t="129013" x="3455988" y="4786313"/>
          <p14:tracePt t="129024" x="3419475" y="4776788"/>
          <p14:tracePt t="129034" x="3357563" y="4776788"/>
          <p14:tracePt t="129045" x="3251200" y="4776788"/>
          <p14:tracePt t="129056" x="3152775" y="4776788"/>
          <p14:tracePt t="129070" x="3081338" y="4776788"/>
          <p14:tracePt t="129084" x="3027363" y="4776788"/>
          <p14:tracePt t="129177" x="3036888" y="4776788"/>
          <p14:tracePt t="129187" x="3062288" y="4795838"/>
          <p14:tracePt t="129198" x="3098800" y="4803775"/>
          <p14:tracePt t="129207" x="3152775" y="4840288"/>
          <p14:tracePt t="129218" x="3224213" y="4857750"/>
          <p14:tracePt t="129228" x="3286125" y="4867275"/>
          <p14:tracePt t="129242" x="3330575" y="4867275"/>
          <p14:tracePt t="129258" x="3536950" y="4867275"/>
          <p14:tracePt t="129271" x="3652838" y="4867275"/>
          <p14:tracePt t="129285" x="3759200" y="4867275"/>
          <p14:tracePt t="129299" x="3965575" y="4894263"/>
          <p14:tracePt t="129313" x="4010025" y="4919663"/>
          <p14:tracePt t="129328" x="4027488" y="4938713"/>
          <p14:tracePt t="129361" x="4017963" y="4946650"/>
          <p14:tracePt t="129372" x="3965575" y="4983163"/>
          <p14:tracePt t="129385" x="3902075" y="5018088"/>
          <p14:tracePt t="129399" x="3875088" y="5037138"/>
          <p14:tracePt t="129413" x="3776663" y="5045075"/>
          <p14:tracePt t="129428" x="3705225" y="5045075"/>
          <p14:tracePt t="129442" x="3554413" y="5027613"/>
          <p14:tracePt t="129457" x="3482975" y="5000625"/>
          <p14:tracePt t="129471" x="3411538" y="4991100"/>
          <p14:tracePt t="129485" x="3259138" y="4965700"/>
          <p14:tracePt t="129499" x="3170238" y="4965700"/>
          <p14:tracePt t="129514" x="3036888" y="4965700"/>
          <p14:tracePt t="129528" x="2965450" y="4965700"/>
          <p14:tracePt t="129542" x="2857500" y="4956175"/>
          <p14:tracePt t="129556" x="2687638" y="4867275"/>
          <p14:tracePt t="129861" x="2705100" y="4867275"/>
          <p14:tracePt t="129872" x="2732088" y="4857750"/>
          <p14:tracePt t="129882" x="2751138" y="4848225"/>
          <p14:tracePt t="129892" x="2768600" y="4848225"/>
          <p14:tracePt t="129902" x="2795588" y="4840288"/>
          <p14:tracePt t="129913" x="2813050" y="4822825"/>
          <p14:tracePt t="129927" x="2813050" y="4803775"/>
          <p14:tracePt t="129963" x="2813050" y="4795838"/>
          <p14:tracePt t="129973" x="2813050" y="4776788"/>
          <p14:tracePt t="129984" x="2813050" y="4759325"/>
          <p14:tracePt t="129994" x="2813050" y="4751388"/>
          <p14:tracePt t="130025" x="2813050" y="4741863"/>
          <p14:tracePt t="130035" x="2813050" y="4724400"/>
          <p14:tracePt t="130177" x="2822575" y="4732338"/>
          <p14:tracePt t="130188" x="2830513" y="4741863"/>
          <p14:tracePt t="130198" x="2840038" y="4759325"/>
          <p14:tracePt t="130208" x="2847975" y="4768850"/>
          <p14:tracePt t="130219" x="2847975" y="4795838"/>
          <p14:tracePt t="130270" x="2867025" y="4795838"/>
          <p14:tracePt t="137118" x="2857500" y="4608513"/>
          <p14:tracePt t="137127" x="2919413" y="4224338"/>
          <p14:tracePt t="137138" x="3044825" y="3625850"/>
          <p14:tracePt t="137151" x="3133725" y="3152775"/>
          <p14:tracePt t="137166" x="3187700" y="2581275"/>
          <p14:tracePt t="137180" x="3232150" y="2232025"/>
          <p14:tracePt t="137194" x="3241675" y="2187575"/>
          <p14:tracePt t="137209" x="3251200" y="2170113"/>
          <p14:tracePt t="137250" x="3259138" y="2170113"/>
          <p14:tracePt t="137260" x="3259138" y="2187575"/>
          <p14:tracePt t="137270" x="3259138" y="2224088"/>
          <p14:tracePt t="137281" x="3251200" y="2268538"/>
          <p14:tracePt t="137294" x="3241675" y="2312988"/>
          <p14:tracePt t="137308" x="3224213" y="2366963"/>
          <p14:tracePt t="137323" x="3187700" y="2446338"/>
          <p14:tracePt t="137337" x="3170238" y="2465388"/>
          <p14:tracePt t="137352" x="3089275" y="2571750"/>
          <p14:tracePt t="137366" x="3062288" y="2608263"/>
          <p14:tracePt t="137380" x="3009900" y="2652713"/>
          <p14:tracePt t="137394" x="2919413" y="2751138"/>
          <p14:tracePt t="137408" x="2874963" y="2786063"/>
          <p14:tracePt t="137423" x="2795588" y="2857500"/>
          <p14:tracePt t="137437" x="2776538" y="2894013"/>
          <p14:tracePt t="137451" x="2768600" y="2901950"/>
          <p14:tracePt t="137479" x="2768600" y="2919413"/>
          <p14:tracePt t="137495" x="2768600" y="3179763"/>
          <p14:tracePt t="137508" x="2768600" y="3411538"/>
          <p14:tracePt t="137523" x="2776538" y="3776663"/>
          <p14:tracePt t="137537" x="2751138" y="4017963"/>
          <p14:tracePt t="137551" x="2724150" y="4089400"/>
          <p14:tracePt t="137566" x="2705100" y="4116388"/>
          <p14:tracePt t="156420" x="3160713" y="3973513"/>
          <p14:tracePt t="156428" x="3517900" y="3911600"/>
          <p14:tracePt t="156439" x="3929063" y="3803650"/>
          <p14:tracePt t="156453" x="4286250" y="3724275"/>
          <p14:tracePt t="156469" x="4705350" y="3643313"/>
          <p14:tracePt t="156481" x="4875213" y="3643313"/>
          <p14:tracePt t="156496" x="5000625" y="3633788"/>
          <p14:tracePt t="156510" x="5180013" y="3616325"/>
          <p14:tracePt t="156524" x="5214938" y="3598863"/>
          <p14:tracePt t="156540" x="5268913" y="3581400"/>
          <p14:tracePt t="156553" x="5276850" y="3571875"/>
          <p14:tracePt t="156567" x="5295900" y="3571875"/>
          <p14:tracePt t="156581" x="5322888" y="3562350"/>
          <p14:tracePt t="156595" x="5348288" y="3562350"/>
          <p14:tracePt t="156610" x="5384800" y="3562350"/>
          <p14:tracePt t="156624" x="5473700" y="3544888"/>
          <p14:tracePt t="156639" x="5537200" y="3536950"/>
          <p14:tracePt t="156653" x="5661025" y="3527425"/>
          <p14:tracePt t="156666" x="5697538" y="3500438"/>
          <p14:tracePt t="156680" x="5724525" y="3490913"/>
          <p14:tracePt t="156695" x="5751513" y="3490913"/>
          <p14:tracePt t="156776" x="5741988" y="3500438"/>
          <p14:tracePt t="156786" x="5741988" y="3509963"/>
          <p14:tracePt t="156826" x="5759450" y="3509963"/>
          <p14:tracePt t="157422" x="5768975" y="3687763"/>
          <p14:tracePt t="157430" x="5608638" y="4010025"/>
          <p14:tracePt t="157440" x="5357813" y="4419600"/>
          <p14:tracePt t="157452" x="5027613" y="4751388"/>
          <p14:tracePt t="157467" x="4670425" y="5126038"/>
          <p14:tracePt t="157481" x="3965575" y="5803900"/>
          <p14:tracePt t="157495" x="3652838" y="6126163"/>
          <p14:tracePt t="157510" x="3241675" y="6384925"/>
          <p14:tracePt t="157523" x="3160713" y="6438900"/>
          <p14:tracePt t="157537" x="3125788" y="6465888"/>
          <p14:tracePt t="157573" x="3125788" y="6456363"/>
          <p14:tracePt t="157583" x="3160713" y="6402388"/>
          <p14:tracePt t="157595" x="3197225" y="6330950"/>
          <p14:tracePt t="157609" x="3224213" y="6276975"/>
          <p14:tracePt t="157624" x="3259138" y="6215063"/>
          <p14:tracePt t="157638" x="3276600" y="6143625"/>
          <p14:tracePt t="157651" x="3295650" y="6116638"/>
          <p14:tracePt t="157665" x="3348038" y="6072188"/>
          <p14:tracePt t="157679" x="3384550" y="6054725"/>
          <p14:tracePt t="157694" x="3455988" y="6018213"/>
          <p14:tracePt t="157708" x="3509963" y="6000750"/>
          <p14:tracePt t="157722" x="3581400" y="5965825"/>
          <p14:tracePt t="157737" x="3776663" y="5894388"/>
          <p14:tracePt t="157752" x="3857625" y="5840413"/>
          <p14:tracePt t="157767" x="4044950" y="5545138"/>
          <p14:tracePt t="157780" x="4152900" y="5446713"/>
          <p14:tracePt t="157795" x="4241800" y="5367338"/>
          <p14:tracePt t="157809" x="4357688" y="5276850"/>
          <p14:tracePt t="157823" x="4357688" y="5268913"/>
          <p14:tracePt t="157858" x="4348163" y="5268913"/>
          <p14:tracePt t="157869" x="4340225" y="5268913"/>
          <p14:tracePt t="157880" x="4322763" y="5259388"/>
          <p14:tracePt t="157894" x="4313238" y="5251450"/>
          <p14:tracePt t="157910" x="4303713" y="5251450"/>
          <p14:tracePt t="157941" x="4303713" y="5241925"/>
          <p14:tracePt t="157950" x="4295775" y="5241925"/>
          <p14:tracePt t="157982" x="4276725" y="5224463"/>
          <p14:tracePt t="157991" x="4268788" y="5214938"/>
          <p14:tracePt t="158001" x="4268788" y="5197475"/>
          <p14:tracePt t="158012" x="4259263" y="5197475"/>
          <p14:tracePt t="158032" x="4259263" y="5153025"/>
          <p14:tracePt t="158043" x="4251325" y="5143500"/>
          <p14:tracePt t="158135" x="4251325" y="5133975"/>
          <p14:tracePt t="158145" x="4268788" y="5133975"/>
          <p14:tracePt t="158154" x="4295775" y="5126038"/>
          <p14:tracePt t="158166" x="4322763" y="5116513"/>
          <p14:tracePt t="158180" x="4357688" y="5108575"/>
          <p14:tracePt t="158196" x="4438650" y="5099050"/>
          <p14:tracePt t="158208" x="4446588" y="5099050"/>
          <p14:tracePt t="158318" x="4438650" y="5099050"/>
          <p14:tracePt t="158329" x="4419600" y="5099050"/>
          <p14:tracePt t="158340" x="4411663" y="5089525"/>
          <p14:tracePt t="158351" x="4394200" y="5081588"/>
          <p14:tracePt t="158366" x="4348163" y="5072063"/>
          <p14:tracePt t="158380" x="4224338" y="5027613"/>
          <p14:tracePt t="158394" x="4152900" y="4983163"/>
          <p14:tracePt t="158410" x="4037013" y="4956175"/>
          <p14:tracePt t="158422" x="4010025" y="4956175"/>
          <p14:tracePt t="158437" x="4000500" y="4946650"/>
          <p14:tracePt t="158746" x="3990975" y="4946650"/>
          <p14:tracePt t="158756" x="3983038" y="4902200"/>
          <p14:tracePt t="158767" x="3813175" y="4697413"/>
          <p14:tracePt t="158778" x="3741738" y="4625975"/>
          <p14:tracePt t="158787" x="3581400" y="4419600"/>
          <p14:tracePt t="158797" x="3473450" y="4205288"/>
          <p14:tracePt t="158807" x="3295650" y="4000500"/>
          <p14:tracePt t="158821" x="3205163" y="3911600"/>
          <p14:tracePt t="158836" x="3143250" y="3840163"/>
          <p14:tracePt t="158850" x="3044825" y="3705225"/>
          <p14:tracePt t="158864" x="3044825" y="3679825"/>
          <p14:tracePt t="158879" x="3036888" y="3633788"/>
          <p14:tracePt t="158900" x="3036888" y="3616325"/>
          <p14:tracePt t="158963" x="3036888" y="3608388"/>
          <p14:tracePt t="159034" x="3036888" y="3544888"/>
          <p14:tracePt t="159044" x="3036888" y="3500438"/>
          <p14:tracePt t="159054" x="3036888" y="3446463"/>
          <p14:tracePt t="159065" x="3036888" y="3367088"/>
          <p14:tracePt t="159079" x="3036888" y="3330575"/>
          <p14:tracePt t="159094" x="3036888" y="3322638"/>
          <p14:tracePt t="159473" x="3027363" y="3322638"/>
          <p14:tracePt t="159483" x="3017838" y="3322638"/>
          <p14:tracePt t="159494" x="3000375" y="3330575"/>
          <p14:tracePt t="159508" x="2990850" y="3340100"/>
          <p14:tracePt t="159522" x="2982913" y="3348038"/>
          <p14:tracePt t="159536" x="2955925" y="3375025"/>
          <p14:tracePt t="159586" x="2955925" y="3384550"/>
          <p14:tracePt t="159606" x="2982913" y="3402013"/>
          <p14:tracePt t="159616" x="3000375" y="3402013"/>
          <p14:tracePt t="159626" x="3017838" y="3402013"/>
          <p14:tracePt t="159637" x="3027363" y="3394075"/>
          <p14:tracePt t="159650" x="3044825" y="3384550"/>
          <p14:tracePt t="159665" x="3062288" y="3367088"/>
          <p14:tracePt t="160218" x="3009900" y="3367088"/>
          <p14:tracePt t="160474" x="2938463" y="3384550"/>
          <p14:tracePt t="160484" x="2919413" y="3411538"/>
          <p14:tracePt t="160505" x="2911475" y="3411538"/>
          <p14:tracePt t="160801" x="2911475" y="3419475"/>
          <p14:tracePt t="160811" x="2911475" y="3429000"/>
          <p14:tracePt t="160934" x="2919413" y="3429000"/>
          <p14:tracePt t="162068" x="2919413" y="3438525"/>
          <p14:tracePt t="162089" x="2919413" y="3446463"/>
          <p14:tracePt t="162691" x="3116263" y="3330575"/>
          <p14:tracePt t="162701" x="3322638" y="3259138"/>
          <p14:tracePt t="162712" x="3679825" y="3160713"/>
          <p14:tracePt t="162722" x="4010025" y="3098800"/>
          <p14:tracePt t="162734" x="4465638" y="2990850"/>
          <p14:tracePt t="162749" x="4840288" y="2946400"/>
          <p14:tracePt t="162763" x="5562600" y="2884488"/>
          <p14:tracePt t="162777" x="5732463" y="2884488"/>
          <p14:tracePt t="162792" x="6000750" y="2884488"/>
          <p14:tracePt t="162806" x="6089650" y="2884488"/>
          <p14:tracePt t="162820" x="6153150" y="2894013"/>
          <p14:tracePt t="163020" x="6251575" y="2867025"/>
          <p14:tracePt t="163028" x="6367463" y="2847975"/>
          <p14:tracePt t="163038" x="6429375" y="2840038"/>
          <p14:tracePt t="163049" x="6446838" y="2840038"/>
          <p14:tracePt t="163063" x="6456363" y="2840038"/>
          <p14:tracePt t="163080" x="6446838" y="2857500"/>
          <p14:tracePt t="163091" x="6411913" y="2884488"/>
          <p14:tracePt t="163105" x="6357938" y="2938463"/>
          <p14:tracePt t="163120" x="6180138" y="3062288"/>
          <p14:tracePt t="163134" x="6072188" y="3098800"/>
          <p14:tracePt t="163148" x="6000750" y="3108325"/>
          <p14:tracePt t="163162" x="5875338" y="3133725"/>
          <p14:tracePt t="163176" x="5867400" y="3133725"/>
          <p14:tracePt t="163222" x="5875338" y="3116263"/>
          <p14:tracePt t="163232" x="5929313" y="3062288"/>
          <p14:tracePt t="163243" x="6027738" y="2894013"/>
          <p14:tracePt t="163253" x="6126163" y="2830513"/>
          <p14:tracePt t="163264" x="6224588" y="2795588"/>
          <p14:tracePt t="163277" x="6303963" y="2776538"/>
          <p14:tracePt t="163291" x="6330950" y="2776538"/>
          <p14:tracePt t="163305" x="6340475" y="2776538"/>
          <p14:tracePt t="163335" x="6340475" y="2813050"/>
          <p14:tracePt t="163344" x="6340475" y="2894013"/>
          <p14:tracePt t="163355" x="6330950" y="2946400"/>
          <p14:tracePt t="163365" x="6323013" y="2965450"/>
          <p14:tracePt t="163377" x="6313488" y="2965450"/>
          <p14:tracePt t="163391" x="6303963" y="2965450"/>
          <p14:tracePt t="163406" x="6296025" y="2965450"/>
          <p14:tracePt t="163419" x="6286500" y="2965450"/>
          <p14:tracePt t="163447" x="6296025" y="2946400"/>
          <p14:tracePt t="163457" x="6296025" y="2928938"/>
          <p14:tracePt t="163468" x="6313488" y="2911475"/>
          <p14:tracePt t="163479" x="6340475" y="2884488"/>
          <p14:tracePt t="163491" x="6357938" y="2874963"/>
          <p14:tracePt t="163505" x="6375400" y="2867025"/>
          <p14:tracePt t="163519" x="6384925" y="2867025"/>
          <p14:tracePt t="163560" x="6384925" y="2874963"/>
          <p14:tracePt t="163569" x="6367463" y="2938463"/>
          <p14:tracePt t="163580" x="6269038" y="3089275"/>
          <p14:tracePt t="163591" x="6153150" y="3197225"/>
          <p14:tracePt t="163605" x="6099175" y="3268663"/>
          <p14:tracePt t="163620" x="6062663" y="3276600"/>
          <p14:tracePt t="163671" x="6081713" y="3268663"/>
          <p14:tracePt t="163681" x="6161088" y="3241675"/>
          <p14:tracePt t="163907" x="6116638" y="3251200"/>
          <p14:tracePt t="163917" x="6018213" y="3259138"/>
          <p14:tracePt t="163927" x="5884863" y="3268663"/>
          <p14:tracePt t="163937" x="5634038" y="3268663"/>
          <p14:tracePt t="163948" x="5322888" y="3268663"/>
          <p14:tracePt t="163962" x="4857750" y="3241675"/>
          <p14:tracePt t="163977" x="3714750" y="3187700"/>
          <p14:tracePt t="163990" x="3133725" y="3187700"/>
          <p14:tracePt t="164005" x="2643188" y="3214688"/>
          <p14:tracePt t="164019" x="2071688" y="3330575"/>
          <p14:tracePt t="164033" x="1982788" y="3375025"/>
          <p14:tracePt t="164049" x="1946275" y="3348038"/>
          <p14:tracePt t="164062" x="1938338" y="3330575"/>
          <p14:tracePt t="164076" x="1938338" y="3259138"/>
          <p14:tracePt t="164090" x="2036763" y="3125788"/>
          <p14:tracePt t="164104" x="2108200" y="3081338"/>
          <p14:tracePt t="164119" x="2187575" y="3036888"/>
          <p14:tracePt t="164133" x="2330450" y="3009900"/>
          <p14:tracePt t="164147" x="2401888" y="3009900"/>
          <p14:tracePt t="164162" x="2562225" y="3062288"/>
          <p14:tracePt t="164176" x="2633663" y="3089275"/>
          <p14:tracePt t="164191" x="2670175" y="3098800"/>
          <p14:tracePt t="164219" x="2670175" y="3108325"/>
          <p14:tracePt t="164234" x="2652713" y="3116263"/>
          <p14:tracePt t="164247" x="2598738" y="3152775"/>
          <p14:tracePt t="164262" x="2544763" y="3187700"/>
          <p14:tracePt t="164276" x="2490788" y="3214688"/>
          <p14:tracePt t="164377" x="2500313" y="3214688"/>
          <p14:tracePt t="164387" x="2536825" y="3214688"/>
          <p14:tracePt t="164397" x="2581275" y="3205163"/>
          <p14:tracePt t="164407" x="2616200" y="3197225"/>
          <p14:tracePt t="164419" x="2652713" y="3197225"/>
          <p14:tracePt t="164432" x="2670175" y="3197225"/>
          <p14:tracePt t="164447" x="2687638" y="3197225"/>
          <p14:tracePt t="164888" x="2732088" y="3197225"/>
          <p14:tracePt t="164897" x="2776538" y="3197225"/>
          <p14:tracePt t="164907" x="2803525" y="3197225"/>
          <p14:tracePt t="164919" x="2822575" y="3197225"/>
          <p14:tracePt t="164933" x="2840038" y="3197225"/>
          <p14:tracePt t="164948" x="2874963" y="3197225"/>
          <p14:tracePt t="164961" x="2894013" y="3197225"/>
          <p14:tracePt t="164976" x="2919413" y="3197225"/>
          <p14:tracePt t="164990" x="3044825" y="3197225"/>
          <p14:tracePt t="165004" x="3143250" y="3197225"/>
          <p14:tracePt t="165020" x="3527425" y="3197225"/>
          <p14:tracePt t="165033" x="3894138" y="3179763"/>
          <p14:tracePt t="165047" x="4303713" y="3160713"/>
          <p14:tracePt t="165061" x="5072063" y="3098800"/>
          <p14:tracePt t="165075" x="5357813" y="3017838"/>
          <p14:tracePt t="165092" x="5510213" y="2911475"/>
          <p14:tracePt t="165122" x="5500688" y="2911475"/>
          <p14:tracePt t="165133" x="5483225" y="2919413"/>
          <p14:tracePt t="165147" x="5384800" y="2965450"/>
          <p14:tracePt t="165163" x="4732338" y="3268663"/>
          <p14:tracePt t="165175" x="4537075" y="3348038"/>
          <p14:tracePt t="165190" x="4187825" y="3465513"/>
          <p14:tracePt t="165204" x="3554413" y="3822700"/>
          <p14:tracePt t="165219" x="3214688" y="3919538"/>
          <p14:tracePt t="165234" x="2633663" y="4054475"/>
          <p14:tracePt t="165247" x="2428875" y="4098925"/>
          <p14:tracePt t="165261" x="2241550" y="4125913"/>
          <p14:tracePt t="165275" x="1919288" y="4170363"/>
          <p14:tracePt t="165289" x="1857375" y="4187825"/>
          <p14:tracePt t="165304" x="1795463" y="4197350"/>
          <p14:tracePt t="165318" x="1768475" y="4197350"/>
          <p14:tracePt t="165332" x="1768475" y="4205288"/>
          <p14:tracePt t="165361" x="1776413" y="4205288"/>
          <p14:tracePt t="165375" x="1866900" y="4170363"/>
          <p14:tracePt t="165390" x="2322513" y="3983038"/>
          <p14:tracePt t="165404" x="2527300" y="3867150"/>
          <p14:tracePt t="165419" x="3089275" y="3616325"/>
          <p14:tracePt t="165432" x="3295650" y="3527425"/>
          <p14:tracePt t="165446" x="3562350" y="3446463"/>
          <p14:tracePt t="165460" x="3929063" y="3394075"/>
          <p14:tracePt t="165475" x="4116388" y="3367088"/>
          <p14:tracePt t="165489" x="4537075" y="3286125"/>
          <p14:tracePt t="165503" x="4751388" y="3251200"/>
          <p14:tracePt t="165517" x="4911725" y="3224213"/>
          <p14:tracePt t="165532" x="5089525" y="3197225"/>
          <p14:tracePt t="165546" x="5116513" y="3187700"/>
          <p14:tracePt t="165560" x="5126038" y="3187700"/>
          <p14:tracePt t="165574" x="5126038" y="3179763"/>
          <p14:tracePt t="165589" x="5108575" y="3179763"/>
          <p14:tracePt t="165603" x="4983163" y="3214688"/>
          <p14:tracePt t="165618" x="4894263" y="3241675"/>
          <p14:tracePt t="165633" x="4705350" y="3348038"/>
          <p14:tracePt t="165646" x="4608513" y="3375025"/>
          <p14:tracePt t="165661" x="4465638" y="3402013"/>
          <p14:tracePt t="165675" x="4044950" y="3554413"/>
          <p14:tracePt t="165690" x="3768725" y="3598863"/>
          <p14:tracePt t="165704" x="3108325" y="3795713"/>
          <p14:tracePt t="165719" x="2768600" y="3894138"/>
          <p14:tracePt t="165732" x="2482850" y="3965575"/>
          <p14:tracePt t="165746" x="1946275" y="4116388"/>
          <p14:tracePt t="165761" x="1776413" y="4160838"/>
          <p14:tracePt t="165776" x="1571625" y="4232275"/>
          <p14:tracePt t="165789" x="1500188" y="4241800"/>
          <p14:tracePt t="165804" x="1465263" y="4259263"/>
          <p14:tracePt t="165818" x="1446213" y="4259263"/>
          <p14:tracePt t="165848" x="1455738" y="4259263"/>
          <p14:tracePt t="165857" x="1490663" y="4232275"/>
          <p14:tracePt t="165868" x="1562100" y="4197350"/>
          <p14:tracePt t="165878" x="1660525" y="4133850"/>
          <p14:tracePt t="165889" x="1795463" y="4062413"/>
          <p14:tracePt t="165903" x="1955800" y="3983038"/>
          <p14:tracePt t="165919" x="2276475" y="3875088"/>
          <p14:tracePt t="165932" x="2384425" y="3822700"/>
          <p14:tracePt t="165946" x="2482850" y="3776663"/>
          <p14:tracePt t="165960" x="2768600" y="3679825"/>
          <p14:tracePt t="165975" x="2867025" y="3643313"/>
          <p14:tracePt t="165991" x="3187700" y="3544888"/>
          <p14:tracePt t="166003" x="3357563" y="3500438"/>
          <p14:tracePt t="166018" x="3473450" y="3465513"/>
          <p14:tracePt t="166033" x="3705225" y="3402013"/>
          <p14:tracePt t="166046" x="3803650" y="3384550"/>
          <p14:tracePt t="166061" x="3946525" y="3348038"/>
          <p14:tracePt t="166075" x="4000500" y="3286125"/>
          <p14:tracePt t="166089" x="4071938" y="3197225"/>
          <p14:tracePt t="166431" x="4152900" y="3197225"/>
          <p14:tracePt t="166440" x="4313238" y="3197225"/>
          <p14:tracePt t="166450" x="4518025" y="3125788"/>
          <p14:tracePt t="166461" x="4705350" y="3081338"/>
          <p14:tracePt t="166474" x="4946650" y="3017838"/>
          <p14:tracePt t="166491" x="5286375" y="2973388"/>
          <p14:tracePt t="166503" x="5419725" y="2973388"/>
          <p14:tracePt t="166517" x="5537200" y="2973388"/>
          <p14:tracePt t="166533" x="5680075" y="2973388"/>
          <p14:tracePt t="166546" x="5697538" y="2973388"/>
          <p14:tracePt t="166594" x="5643563" y="2982913"/>
          <p14:tracePt t="166603" x="5554663" y="3009900"/>
          <p14:tracePt t="166613" x="5456238" y="3036888"/>
          <p14:tracePt t="166623" x="5357813" y="3054350"/>
          <p14:tracePt t="166634" x="5259388" y="3108325"/>
          <p14:tracePt t="166646" x="5153025" y="3133725"/>
          <p14:tracePt t="166660" x="5000625" y="3160713"/>
          <p14:tracePt t="166675" x="4697413" y="3179763"/>
          <p14:tracePt t="166689" x="4465638" y="3197225"/>
          <p14:tracePt t="166704" x="4143375" y="3205163"/>
          <p14:tracePt t="166717" x="3983038" y="3205163"/>
          <p14:tracePt t="167248" x="4089400" y="3205163"/>
          <p14:tracePt t="167257" x="4295775" y="3232150"/>
          <p14:tracePt t="167267" x="4537075" y="3286125"/>
          <p14:tracePt t="167277" x="4724400" y="3322638"/>
          <p14:tracePt t="167289" x="4929188" y="3419475"/>
          <p14:tracePt t="167303" x="5062538" y="3438525"/>
          <p14:tracePt t="167319" x="5259388" y="3446463"/>
          <p14:tracePt t="167331" x="5367338" y="3446463"/>
          <p14:tracePt t="167345" x="5473700" y="3446463"/>
          <p14:tracePt t="167349" x="5554663" y="3446463"/>
          <p14:tracePt t="167361" x="5616575" y="3446463"/>
          <p14:tracePt t="167374" x="5661025" y="3438525"/>
          <p14:tracePt t="167390" x="5751513" y="3438525"/>
          <p14:tracePt t="167402" x="5813425" y="3429000"/>
          <p14:tracePt t="167417" x="5875338" y="3402013"/>
          <p14:tracePt t="167431" x="5973763" y="3375025"/>
          <p14:tracePt t="167445" x="6000750" y="3375025"/>
          <p14:tracePt t="167460" x="6010275" y="3375025"/>
          <p14:tracePt t="167488" x="6010275" y="3367088"/>
          <p14:tracePt t="167503" x="5973763" y="3367088"/>
          <p14:tracePt t="167517" x="5894388" y="3367088"/>
          <p14:tracePt t="167532" x="5724525" y="3367088"/>
          <p14:tracePt t="167545" x="5554663" y="3384550"/>
          <p14:tracePt t="167559" x="5205413" y="3340100"/>
          <p14:tracePt t="167574" x="4491038" y="3295650"/>
          <p14:tracePt t="167588" x="4170363" y="3295650"/>
          <p14:tracePt t="167604" x="3490913" y="3295650"/>
          <p14:tracePt t="167617" x="3322638" y="3295650"/>
          <p14:tracePt t="167631" x="3205163" y="3295650"/>
          <p14:tracePt t="167645" x="3044825" y="3295650"/>
          <p14:tracePt t="167659" x="3009900" y="3295650"/>
          <p14:tracePt t="167674" x="3000375" y="3276600"/>
          <p14:tracePt t="167921" x="3027363" y="3276600"/>
          <p14:tracePt t="167931" x="3089275" y="3286125"/>
          <p14:tracePt t="167942" x="3251200" y="3357563"/>
          <p14:tracePt t="167952" x="3446463" y="3419475"/>
          <p14:tracePt t="167962" x="3660775" y="3517900"/>
          <p14:tracePt t="167974" x="3875088" y="3589338"/>
          <p14:tracePt t="167988" x="4054475" y="3652838"/>
          <p14:tracePt t="168003" x="4241800" y="3732213"/>
          <p14:tracePt t="168017" x="4313238" y="3786188"/>
          <p14:tracePt t="168032" x="4402138" y="3830638"/>
          <p14:tracePt t="168045" x="4419600" y="3848100"/>
          <p14:tracePt t="168059" x="4438650" y="3929063"/>
          <p14:tracePt t="168074" x="4446588" y="4000500"/>
          <p14:tracePt t="168554" x="4545013" y="4000500"/>
          <p14:tracePt t="168564" x="4670425" y="4000500"/>
          <p14:tracePt t="168576" x="4822825" y="4017963"/>
          <p14:tracePt t="168587" x="5054600" y="4044950"/>
          <p14:tracePt t="168602" x="5268913" y="4098925"/>
          <p14:tracePt t="168616" x="5438775" y="4133850"/>
          <p14:tracePt t="168630" x="5465763" y="4133850"/>
          <p14:tracePt t="168645" x="5473700" y="4133850"/>
          <p14:tracePt t="168749" x="5500688" y="4133850"/>
          <p14:tracePt t="168758" x="5545138" y="4116388"/>
          <p14:tracePt t="168768" x="5589588" y="4098925"/>
          <p14:tracePt t="168779" x="5634038" y="4081463"/>
          <p14:tracePt t="168789" x="5697538" y="4062413"/>
          <p14:tracePt t="168802" x="5776913" y="4044950"/>
          <p14:tracePt t="168815" x="5884863" y="4017963"/>
          <p14:tracePt t="168829" x="6062663" y="3983038"/>
          <p14:tracePt t="168844" x="6126163" y="3973513"/>
          <p14:tracePt t="168858" x="6153150" y="3965575"/>
          <p14:tracePt t="168872" x="6161088" y="3938588"/>
          <p14:tracePt t="168943" x="6153150" y="3938588"/>
          <p14:tracePt t="168963" x="6153150" y="3946525"/>
          <p14:tracePt t="168973" x="6143625" y="3946525"/>
          <p14:tracePt t="168984" x="6126163" y="3956050"/>
          <p14:tracePt t="168994" x="6108700" y="3965575"/>
          <p14:tracePt t="169004" x="6062663" y="3973513"/>
          <p14:tracePt t="169016" x="6027738" y="3990975"/>
          <p14:tracePt t="169030" x="5983288" y="4017963"/>
          <p14:tracePt t="169045" x="5875338" y="4062413"/>
          <p14:tracePt t="169058" x="5848350" y="4089400"/>
          <p14:tracePt t="169074" x="5803900" y="4116388"/>
          <p14:tracePt t="169087" x="5786438" y="4133850"/>
          <p14:tracePt t="169101" x="5759450" y="4160838"/>
          <p14:tracePt t="169116" x="5705475" y="4187825"/>
          <p14:tracePt t="169147" x="5697538" y="4197350"/>
          <p14:tracePt t="169168" x="5688013" y="4197350"/>
          <p14:tracePt t="169177" x="5680075" y="4205288"/>
          <p14:tracePt t="169188" x="5608638" y="4268788"/>
          <p14:tracePt t="169290" x="5589588" y="4276725"/>
          <p14:tracePt t="169300" x="5537200" y="4295775"/>
          <p14:tracePt t="169310" x="5518150" y="4303713"/>
          <p14:tracePt t="169320" x="5483225" y="4330700"/>
          <p14:tracePt t="169332" x="5411788" y="4375150"/>
          <p14:tracePt t="169345" x="5303838" y="4473575"/>
          <p14:tracePt t="170015" x="5384800" y="4465638"/>
          <p14:tracePt t="170025" x="5491163" y="4429125"/>
          <p14:tracePt t="170035" x="5634038" y="4375150"/>
          <p14:tracePt t="170047" x="5884863" y="4286250"/>
          <p14:tracePt t="170058" x="6134100" y="4187825"/>
          <p14:tracePt t="170072" x="6242050" y="4133850"/>
          <p14:tracePt t="170086" x="6384925" y="4044950"/>
          <p14:tracePt t="170101" x="6429375" y="4044950"/>
          <p14:tracePt t="170117" x="6465888" y="4027488"/>
          <p14:tracePt t="170383" x="6446838" y="4037013"/>
          <p14:tracePt t="170392" x="6429375" y="4054475"/>
          <p14:tracePt t="170403" x="6419850" y="4081463"/>
          <p14:tracePt t="170415" x="6394450" y="4116388"/>
          <p14:tracePt t="170429" x="6375400" y="4133850"/>
          <p14:tracePt t="170444" x="6330950" y="4179888"/>
          <p14:tracePt t="170458" x="6303963" y="4224338"/>
          <p14:tracePt t="170474" x="6224588" y="4295775"/>
          <p14:tracePt t="170486" x="6161088" y="4384675"/>
          <p14:tracePt t="170500" x="6108700" y="4473575"/>
          <p14:tracePt t="170515" x="5965825" y="4643438"/>
          <p14:tracePt t="170529" x="5894388" y="4697413"/>
          <p14:tracePt t="170543" x="5813425" y="4776788"/>
          <p14:tracePt t="170557" x="5715000" y="4857750"/>
          <p14:tracePt t="170572" x="5697538" y="4902200"/>
          <p14:tracePt t="170750" x="5670550" y="4902200"/>
          <p14:tracePt t="170760" x="5661025" y="4902200"/>
          <p14:tracePt t="170770" x="5653088" y="4902200"/>
          <p14:tracePt t="170781" x="5634038" y="4902200"/>
          <p14:tracePt t="170791" x="5616575" y="4902200"/>
          <p14:tracePt t="170802" x="5608638" y="4902200"/>
          <p14:tracePt t="170815" x="5599113" y="4902200"/>
          <p14:tracePt t="170829" x="5581650" y="4902200"/>
          <p14:tracePt t="170843" x="5527675" y="4894263"/>
          <p14:tracePt t="170857" x="5491163" y="4884738"/>
          <p14:tracePt t="170873" x="5394325" y="4857750"/>
          <p14:tracePt t="170886" x="5357813" y="4848225"/>
          <p14:tracePt t="170900" x="5340350" y="4848225"/>
          <p14:tracePt t="170914" x="5295900" y="4840288"/>
          <p14:tracePt t="170929" x="5241925" y="4830763"/>
          <p14:tracePt t="170945" x="5099050" y="4830763"/>
          <p14:tracePt t="170958" x="5010150" y="4830763"/>
          <p14:tracePt t="170972" x="4938713" y="4830763"/>
          <p14:tracePt t="170986" x="4830763" y="4848225"/>
          <p14:tracePt t="171000" x="4795838" y="4848225"/>
          <p14:tracePt t="171015" x="4679950" y="4848225"/>
          <p14:tracePt t="171028" x="4598988" y="4848225"/>
          <p14:tracePt t="171042" x="4510088" y="4848225"/>
          <p14:tracePt t="171057" x="4375150" y="4840288"/>
          <p14:tracePt t="171072" x="4340225" y="4840288"/>
          <p14:tracePt t="171087" x="4286250" y="4830763"/>
          <p14:tracePt t="171138" x="4251325" y="4822825"/>
          <p14:tracePt t="171149" x="4232275" y="4822825"/>
          <p14:tracePt t="171160" x="4224338" y="4840288"/>
          <p14:tracePt t="171464" x="4205288" y="4840288"/>
          <p14:tracePt t="171475" x="4179888" y="4840288"/>
          <p14:tracePt t="171486" x="4125913" y="4830763"/>
          <p14:tracePt t="171500" x="4044950" y="4822825"/>
          <p14:tracePt t="171515" x="3840163" y="4803775"/>
          <p14:tracePt t="171528" x="3759200" y="4795838"/>
          <p14:tracePt t="171542" x="3687763" y="4795838"/>
          <p14:tracePt t="171557" x="3598863" y="4795838"/>
          <p14:tracePt t="171571" x="3571875" y="4795838"/>
          <p14:tracePt t="171585" x="3554413" y="4795838"/>
          <p14:tracePt t="171600" x="3527425" y="4795838"/>
          <p14:tracePt t="171710" x="3536950" y="4786313"/>
          <p14:tracePt t="171721" x="3562350" y="4786313"/>
          <p14:tracePt t="171731" x="3608388" y="4776788"/>
          <p14:tracePt t="171742" x="3670300" y="4776788"/>
          <p14:tracePt t="171757" x="3741738" y="4768850"/>
          <p14:tracePt t="171771" x="3875088" y="4768850"/>
          <p14:tracePt t="171785" x="3946525" y="4768850"/>
          <p14:tracePt t="171802" x="4037013" y="4768850"/>
          <p14:tracePt t="171814" x="4062413" y="4768850"/>
          <p14:tracePt t="171828" x="4089400" y="4768850"/>
          <p14:tracePt t="171843" x="4098925" y="4768850"/>
          <p14:tracePt t="172088" x="4116388" y="4768850"/>
          <p14:tracePt t="172098" x="4133850" y="4768850"/>
          <p14:tracePt t="172109" x="4160838" y="4768850"/>
          <p14:tracePt t="172119" x="4187825" y="4768850"/>
          <p14:tracePt t="172130" x="4224338" y="4776788"/>
          <p14:tracePt t="172143" x="4251325" y="4795838"/>
          <p14:tracePt t="172156" x="4286250" y="4813300"/>
          <p14:tracePt t="172171" x="4348163" y="4830763"/>
          <p14:tracePt t="172185" x="4384675" y="4830763"/>
          <p14:tracePt t="172201" x="4429125" y="4830763"/>
          <p14:tracePt t="172252" x="4411663" y="4830763"/>
          <p14:tracePt t="172262" x="4375150" y="4830763"/>
          <p14:tracePt t="172273" x="4322763" y="4840288"/>
          <p14:tracePt t="172285" x="4295775" y="4840288"/>
          <p14:tracePt t="172299" x="4259263" y="4840288"/>
          <p14:tracePt t="172314" x="4170363" y="4830763"/>
          <p14:tracePt t="172328" x="4098925" y="4822825"/>
          <p14:tracePt t="172344" x="3857625" y="4776788"/>
          <p14:tracePt t="172356" x="3670300" y="4751388"/>
          <p14:tracePt t="172370" x="3473450" y="4741863"/>
          <p14:tracePt t="172384" x="3224213" y="4741863"/>
          <p14:tracePt t="172399" x="3125788" y="4741863"/>
          <p14:tracePt t="172414" x="3017838" y="4741863"/>
          <p14:tracePt t="172732" x="3036888" y="4741863"/>
          <p14:tracePt t="172742" x="3081338" y="4741863"/>
          <p14:tracePt t="172752" x="3125788" y="4741863"/>
          <p14:tracePt t="172762" x="3179763" y="4741863"/>
          <p14:tracePt t="172773" x="3241675" y="4741863"/>
          <p14:tracePt t="172785" x="3313113" y="4751388"/>
          <p14:tracePt t="172799" x="3394075" y="4751388"/>
          <p14:tracePt t="172814" x="3509963" y="4768850"/>
          <p14:tracePt t="172827" x="3544888" y="4768850"/>
          <p14:tracePt t="172841" x="3589338" y="4776788"/>
          <p14:tracePt t="172855" x="3633788" y="4795838"/>
          <p14:tracePt t="172936" x="3625850" y="4795838"/>
          <p14:tracePt t="172956" x="3608388" y="4795838"/>
          <p14:tracePt t="172966" x="3598863" y="4795838"/>
          <p14:tracePt t="172977" x="3571875" y="4795838"/>
          <p14:tracePt t="172987" x="3517900" y="4795838"/>
          <p14:tracePt t="172999" x="3438525" y="4795838"/>
          <p14:tracePt t="173013" x="3340100" y="4795838"/>
          <p14:tracePt t="173028" x="3205163" y="4840288"/>
          <p14:tracePt t="173042" x="3143250" y="4840288"/>
          <p14:tracePt t="173056" x="3125788" y="4840288"/>
          <p14:tracePt t="173089" x="3116263" y="4795838"/>
          <p14:tracePt t="173100" x="3098800" y="4751388"/>
          <p14:tracePt t="173113" x="3098800" y="4741863"/>
          <p14:tracePt t="173128" x="3098800" y="4732338"/>
          <p14:tracePt t="173141" x="3098800" y="4724400"/>
          <p14:tracePt t="173180" x="3108325" y="4724400"/>
          <p14:tracePt t="173190" x="3116263" y="4724400"/>
          <p14:tracePt t="173200" x="3143250" y="4724400"/>
          <p14:tracePt t="173212" x="3160713" y="4724400"/>
          <p14:tracePt t="173227" x="3179763" y="4724400"/>
          <p14:tracePt t="173242" x="3197225" y="4714875"/>
          <p14:tracePt t="173256" x="3214688" y="4714875"/>
          <p14:tracePt t="173270" x="3224213" y="4714875"/>
          <p14:tracePt t="173285" x="3268663" y="4714875"/>
          <p14:tracePt t="173299" x="3286125" y="4705350"/>
          <p14:tracePt t="173314" x="3340100" y="4705350"/>
          <p14:tracePt t="173570" x="3330575" y="4705350"/>
          <p14:tracePt t="173580" x="3286125" y="4705350"/>
          <p14:tracePt t="173590" x="3214688" y="4705350"/>
          <p14:tracePt t="173601" x="3133725" y="4705350"/>
          <p14:tracePt t="173613" x="3071813" y="4705350"/>
          <p14:tracePt t="173627" x="3000375" y="4705350"/>
          <p14:tracePt t="173641" x="2919413" y="4697413"/>
          <p14:tracePt t="173655" x="2919413" y="4705350"/>
          <p14:tracePt t="173701" x="2938463" y="4697413"/>
          <p14:tracePt t="173712" x="2973388" y="4687888"/>
          <p14:tracePt t="173722" x="3009900" y="4687888"/>
          <p14:tracePt t="173733" x="3036888" y="4687888"/>
          <p14:tracePt t="173743" x="3071813" y="4687888"/>
          <p14:tracePt t="173756" x="3125788" y="4687888"/>
          <p14:tracePt t="173770" x="3179763" y="4687888"/>
          <p14:tracePt t="173785" x="3313113" y="4679950"/>
          <p14:tracePt t="173799" x="3367088" y="4679950"/>
          <p14:tracePt t="173814" x="3465513" y="4679950"/>
          <p14:tracePt t="173827" x="3490913" y="4679950"/>
          <p14:tracePt t="173841" x="3509963" y="4679950"/>
          <p14:tracePt t="173988" x="3500438" y="4679950"/>
          <p14:tracePt t="173998" x="3490913" y="4679950"/>
          <p14:tracePt t="174008" x="3473450" y="4687888"/>
          <p14:tracePt t="174018" x="3455988" y="4687888"/>
          <p14:tracePt t="174029" x="3446463" y="4687888"/>
          <p14:tracePt t="174041" x="3419475" y="4687888"/>
          <p14:tracePt t="174055" x="3357563" y="4687888"/>
          <p14:tracePt t="174070" x="3170238" y="4705350"/>
          <p14:tracePt t="174084" x="3089275" y="4714875"/>
          <p14:tracePt t="174100" x="2847975" y="4776788"/>
          <p14:tracePt t="174112" x="2795588" y="4786313"/>
          <p14:tracePt t="174127" x="2786063" y="4786313"/>
          <p14:tracePt t="174192" x="2795588" y="4786313"/>
          <p14:tracePt t="174203" x="2822575" y="4786313"/>
          <p14:tracePt t="174214" x="2884488" y="4786313"/>
          <p14:tracePt t="174226" x="2946400" y="4768850"/>
          <p14:tracePt t="174241" x="3027363" y="4741863"/>
          <p14:tracePt t="174255" x="3251200" y="4724400"/>
          <p14:tracePt t="174270" x="3367088" y="4741863"/>
          <p14:tracePt t="174285" x="3527425" y="4768850"/>
          <p14:tracePt t="174298" x="3598863" y="4776788"/>
          <p14:tracePt t="174312" x="3625850" y="4786313"/>
          <p14:tracePt t="174326" x="3633788" y="4786313"/>
          <p14:tracePt t="174468" x="3616325" y="4795838"/>
          <p14:tracePt t="174478" x="3589338" y="4803775"/>
          <p14:tracePt t="174489" x="3571875" y="4803775"/>
          <p14:tracePt t="174500" x="3527425" y="4803775"/>
          <p14:tracePt t="174512" x="3438525" y="4786313"/>
          <p14:tracePt t="174526" x="3330575" y="4768850"/>
          <p14:tracePt t="174540" x="3152775" y="4768850"/>
          <p14:tracePt t="174555" x="3044825" y="4768850"/>
          <p14:tracePt t="174570" x="2938463" y="4768850"/>
          <p14:tracePt t="174652" x="2955925" y="4768850"/>
          <p14:tracePt t="174662" x="3000375" y="4768850"/>
          <p14:tracePt t="174672" x="3071813" y="4768850"/>
          <p14:tracePt t="174684" x="3133725" y="4768850"/>
          <p14:tracePt t="174698" x="3214688" y="4768850"/>
          <p14:tracePt t="174713" x="3482975" y="4795838"/>
          <p14:tracePt t="174726" x="3562350" y="4795838"/>
          <p14:tracePt t="174740" x="3625850" y="4795838"/>
          <p14:tracePt t="174754" x="3741738" y="4830763"/>
          <p14:tracePt t="174769" x="3759200" y="4830763"/>
          <p14:tracePt t="174877" x="3759200" y="4840288"/>
          <p14:tracePt t="174908" x="3732213" y="4840288"/>
          <p14:tracePt t="174918" x="3697288" y="4848225"/>
          <p14:tracePt t="174929" x="3660775" y="4848225"/>
          <p14:tracePt t="174940" x="3598863" y="4857750"/>
          <p14:tracePt t="174955" x="3500438" y="4857750"/>
          <p14:tracePt t="174969" x="3322638" y="4857750"/>
          <p14:tracePt t="174983" x="3214688" y="4848225"/>
          <p14:tracePt t="174999" x="3089275" y="4803775"/>
          <p14:tracePt t="175012" x="3089275" y="4795838"/>
          <p14:tracePt t="175040" x="3089275" y="4776788"/>
          <p14:tracePt t="175081" x="3098800" y="4776788"/>
          <p14:tracePt t="175101" x="3133725" y="4776788"/>
          <p14:tracePt t="175112" x="3197225" y="4751388"/>
          <p14:tracePt t="175121" x="3259138" y="4751388"/>
          <p14:tracePt t="175132" x="3340100" y="4751388"/>
          <p14:tracePt t="175143" x="3446463" y="4751388"/>
          <p14:tracePt t="175154" x="3536950" y="4751388"/>
          <p14:tracePt t="175169" x="3589338" y="4751388"/>
          <p14:tracePt t="175183" x="3652838" y="4751388"/>
          <p14:tracePt t="175197" x="3660775" y="4751388"/>
          <p14:tracePt t="175265" x="3652838" y="4751388"/>
          <p14:tracePt t="175295" x="3643313" y="4751388"/>
          <p14:tracePt t="175305" x="3633788" y="4751388"/>
          <p14:tracePt t="175315" x="3598863" y="4768850"/>
          <p14:tracePt t="175327" x="3536950" y="4776788"/>
          <p14:tracePt t="175340" x="3446463" y="4786313"/>
          <p14:tracePt t="175355" x="3340100" y="4813300"/>
          <p14:tracePt t="175369" x="3089275" y="4857750"/>
          <p14:tracePt t="175383" x="2955925" y="4875213"/>
          <p14:tracePt t="175397" x="2884488" y="4875213"/>
          <p14:tracePt t="175459" x="2894013" y="4867275"/>
          <p14:tracePt t="175469" x="2919413" y="4867275"/>
          <p14:tracePt t="175479" x="2955925" y="4857750"/>
          <p14:tracePt t="175489" x="3009900" y="4848225"/>
          <p14:tracePt t="175500" x="3071813" y="4830763"/>
          <p14:tracePt t="175511" x="3133725" y="4822825"/>
          <p14:tracePt t="175525" x="3187700" y="4822825"/>
          <p14:tracePt t="175540" x="3348038" y="4803775"/>
          <p14:tracePt t="175554" x="3419475" y="4803775"/>
          <p14:tracePt t="175568" x="3482975" y="4803775"/>
          <p14:tracePt t="175583" x="3544888" y="4803775"/>
          <p14:tracePt t="175597" x="3571875" y="4803775"/>
          <p14:tracePt t="175612" x="3608388" y="4813300"/>
          <p14:tracePt t="175673" x="3608388" y="4822825"/>
          <p14:tracePt t="175684" x="3589338" y="4822825"/>
          <p14:tracePt t="175694" x="3536950" y="4822825"/>
          <p14:tracePt t="175704" x="3438525" y="4822825"/>
          <p14:tracePt t="175714" x="3259138" y="4822825"/>
          <p14:tracePt t="175726" x="3125788" y="4822825"/>
          <p14:tracePt t="175740" x="2928938" y="4822825"/>
          <p14:tracePt t="175755" x="2687638" y="4830763"/>
          <p14:tracePt t="175769" x="2679700" y="4830763"/>
          <p14:tracePt t="175857" x="2724150" y="4830763"/>
          <p14:tracePt t="175867" x="2813050" y="4830763"/>
          <p14:tracePt t="175877" x="2901950" y="4830763"/>
          <p14:tracePt t="175888" x="3009900" y="4830763"/>
          <p14:tracePt t="175899" x="3116263" y="4830763"/>
          <p14:tracePt t="175911" x="3224213" y="4830763"/>
          <p14:tracePt t="175926" x="3295650" y="4830763"/>
          <p14:tracePt t="175940" x="3367088" y="4830763"/>
          <p14:tracePt t="175954" x="3375025" y="4830763"/>
          <p14:tracePt t="176031" x="3348038" y="4840288"/>
          <p14:tracePt t="176042" x="3259138" y="4848225"/>
          <p14:tracePt t="176051" x="3152775" y="4867275"/>
          <p14:tracePt t="176061" x="3044825" y="4884738"/>
          <p14:tracePt t="176072" x="2946400" y="4919663"/>
          <p14:tracePt t="176083" x="2867025" y="4929188"/>
          <p14:tracePt t="176097" x="2830513" y="4938713"/>
          <p14:tracePt t="176184" x="2840038" y="4938713"/>
          <p14:tracePt t="176194" x="2867025" y="4938713"/>
          <p14:tracePt t="180116" x="2894013" y="4840288"/>
          <p14:tracePt t="180126" x="2946400" y="4598988"/>
          <p14:tracePt t="180138" x="3009900" y="4330700"/>
          <p14:tracePt t="180151" x="3081338" y="4044950"/>
          <p14:tracePt t="180166" x="3143250" y="3687763"/>
          <p14:tracePt t="180180" x="3143250" y="3652838"/>
          <p14:tracePt t="180218" x="3152775" y="3652838"/>
          <p14:tracePt t="180259" x="3160713" y="3660775"/>
          <p14:tracePt t="180279" x="3170238" y="3670300"/>
          <p14:tracePt t="180301" x="3197225" y="3670300"/>
          <p14:tracePt t="180310" x="3268663" y="3670300"/>
          <p14:tracePt t="180319" x="3367088" y="3670300"/>
          <p14:tracePt t="180331" x="3509963" y="3741738"/>
          <p14:tracePt t="180341" x="3714750" y="3822700"/>
          <p14:tracePt t="180352" x="3956050" y="3965575"/>
          <p14:tracePt t="180366" x="4125913" y="4071938"/>
          <p14:tracePt t="180382" x="4330700" y="4205288"/>
          <p14:tracePt t="180394" x="4429125" y="4259263"/>
          <p14:tracePt t="180408" x="4537075" y="4276725"/>
          <p14:tracePt t="180423" x="4830763" y="4375150"/>
          <p14:tracePt t="180437" x="5062538" y="4419600"/>
          <p14:tracePt t="180453" x="5510213" y="4483100"/>
          <p14:tracePt t="180465" x="5751513" y="4483100"/>
          <p14:tracePt t="180480" x="5991225" y="4483100"/>
          <p14:tracePt t="180494" x="6303963" y="4419600"/>
          <p14:tracePt t="181981" x="6384925" y="3973513"/>
          <p14:tracePt t="181995" x="6357938" y="3786188"/>
          <p14:tracePt t="182010" x="6313488" y="3697288"/>
          <p14:tracePt t="182024" x="6224588" y="3536950"/>
          <p14:tracePt t="182039" x="6180138" y="3490913"/>
          <p14:tracePt t="182052" x="6134100" y="3446463"/>
          <p14:tracePt t="182067" x="6099175" y="3446463"/>
          <p14:tracePt t="182395" x="6276975" y="3394075"/>
          <p14:tracePt t="182408" x="6348413" y="3357563"/>
          <p14:tracePt t="182422" x="6483350" y="3268663"/>
          <p14:tracePt t="182436" x="6510338" y="3259138"/>
          <p14:tracePt t="182479" x="6500813" y="3268663"/>
          <p14:tracePt t="182493" x="6465888" y="3313113"/>
          <p14:tracePt t="182507" x="6296025" y="3402013"/>
          <p14:tracePt t="182522" x="6161088" y="3446463"/>
          <p14:tracePt t="182537" x="5991225" y="3455988"/>
          <p14:tracePt t="182550" x="5956300" y="3455988"/>
          <p14:tracePt t="182588" x="5956300" y="3446463"/>
          <p14:tracePt t="182598" x="5956300" y="3438525"/>
          <p14:tracePt t="182628" x="5973763" y="3438525"/>
          <p14:tracePt t="182638" x="6000750" y="3429000"/>
          <p14:tracePt t="182650" x="6045200" y="3419475"/>
          <p14:tracePt t="182664" x="6089650" y="3411538"/>
          <p14:tracePt t="182679" x="6188075" y="3402013"/>
          <p14:tracePt t="182693" x="6205538" y="3402013"/>
          <p14:tracePt t="182707" x="6215063" y="3402013"/>
          <p14:tracePt t="182771" x="6188075" y="3394075"/>
          <p14:tracePt t="182802" x="6161088" y="3394075"/>
          <p14:tracePt t="182813" x="6153150" y="3394075"/>
          <p14:tracePt t="182824" x="6153150" y="3384550"/>
          <p14:tracePt t="182894" x="6161088" y="3384550"/>
          <p14:tracePt t="182904" x="6188075" y="3375025"/>
          <p14:tracePt t="182914" x="6224588" y="3357563"/>
          <p14:tracePt t="182925" x="6269038" y="3348038"/>
          <p14:tracePt t="182936" x="6323013" y="3340100"/>
          <p14:tracePt t="182949" x="6330950" y="3330575"/>
          <p14:tracePt t="182986" x="6323013" y="3330575"/>
          <p14:tracePt t="182996" x="6286500" y="3340100"/>
          <p14:tracePt t="183008" x="6232525" y="3384550"/>
          <p14:tracePt t="183021" x="6170613" y="3419475"/>
          <p14:tracePt t="183035" x="6099175" y="3446463"/>
          <p14:tracePt t="183049" x="5956300" y="3482975"/>
          <p14:tracePt t="183063" x="5946775" y="3482975"/>
          <p14:tracePt t="183078" x="5938838" y="3482975"/>
          <p14:tracePt t="183119" x="5946775" y="3482975"/>
          <p14:tracePt t="183139" x="5956300" y="3482975"/>
          <p14:tracePt t="183149" x="5991225" y="3465513"/>
          <p14:tracePt t="183159" x="6027738" y="3455988"/>
          <p14:tracePt t="183170" x="6072188" y="3438525"/>
          <p14:tracePt t="183179" x="6116638" y="3411538"/>
          <p14:tracePt t="183191" x="6161088" y="3411538"/>
          <p14:tracePt t="183206" x="6205538" y="3411538"/>
          <p14:tracePt t="183220" x="6251575" y="3411538"/>
          <p14:tracePt t="183234" x="6276975" y="3411538"/>
          <p14:tracePt t="183263" x="6303963" y="3411538"/>
          <p14:tracePt t="183277" x="6323013" y="3402013"/>
          <p14:tracePt t="184745" x="6269038" y="3509963"/>
          <p14:tracePt t="184753" x="6197600" y="3562350"/>
          <p14:tracePt t="184764" x="6099175" y="3643313"/>
          <p14:tracePt t="184777" x="5919788" y="3768725"/>
          <p14:tracePt t="184791" x="5759450" y="4010025"/>
          <p14:tracePt t="184804" x="5527675" y="4187825"/>
          <p14:tracePt t="184819" x="5456238" y="4241800"/>
          <p14:tracePt t="184834" x="5367338" y="4276725"/>
          <p14:tracePt t="184848" x="5348288" y="4276725"/>
          <p14:tracePt t="184862" x="5322888" y="4276725"/>
          <p14:tracePt t="184866" x="5313363" y="4268788"/>
          <p14:tracePt t="184877" x="5303838" y="4241800"/>
          <p14:tracePt t="184891" x="5303838" y="4187825"/>
          <p14:tracePt t="185184" x="5348288" y="4152900"/>
          <p14:tracePt t="185192" x="5438775" y="4089400"/>
          <p14:tracePt t="185205" x="5537200" y="3946525"/>
          <p14:tracePt t="185219" x="5688013" y="3830638"/>
          <p14:tracePt t="185233" x="6027738" y="3598863"/>
          <p14:tracePt t="185248" x="6134100" y="3509963"/>
          <p14:tracePt t="185264" x="6330950" y="3340100"/>
          <p14:tracePt t="185276" x="6438900" y="3170238"/>
          <p14:tracePt t="185290" x="6527800" y="3009900"/>
          <p14:tracePt t="185305" x="6608763" y="2884488"/>
          <p14:tracePt t="185319" x="6626225" y="2867025"/>
          <p14:tracePt t="185334" x="6626225" y="2857500"/>
          <p14:tracePt t="185395" x="6616700" y="2857500"/>
          <p14:tracePt t="185406" x="6608763" y="2867025"/>
          <p14:tracePt t="185416" x="6589713" y="2874963"/>
          <p14:tracePt t="185426" x="6545263" y="2901950"/>
          <p14:tracePt t="185437" x="6500813" y="2928938"/>
          <p14:tracePt t="185448" x="6446838" y="2955925"/>
          <p14:tracePt t="185462" x="6367463" y="3027363"/>
          <p14:tracePt t="185478" x="6134100" y="3224213"/>
          <p14:tracePt t="185491" x="6018213" y="3286125"/>
          <p14:tracePt t="185506" x="5911850" y="3384550"/>
          <p14:tracePt t="185519" x="5776913" y="3500438"/>
          <p14:tracePt t="185533" x="5741988" y="3536950"/>
          <p14:tracePt t="185547" x="5724525" y="3589338"/>
          <p14:tracePt t="185846" x="5759450" y="3589338"/>
          <p14:tracePt t="185856" x="5848350" y="3544888"/>
          <p14:tracePt t="185866" x="5991225" y="3500438"/>
          <p14:tracePt t="185878" x="6188075" y="3419475"/>
          <p14:tracePt t="185890" x="6340475" y="3322638"/>
          <p14:tracePt t="185904" x="6456363" y="3251200"/>
          <p14:tracePt t="185919" x="6581775" y="3205163"/>
          <p14:tracePt t="185933" x="6608763" y="3205163"/>
          <p14:tracePt t="185962" x="6599238" y="3205163"/>
          <p14:tracePt t="185976" x="6510338" y="3268663"/>
          <p14:tracePt t="185990" x="6313488" y="3446463"/>
          <p14:tracePt t="186004" x="6180138" y="3527425"/>
          <p14:tracePt t="186019" x="5786438" y="3776663"/>
          <p14:tracePt t="186033" x="5626100" y="3938588"/>
          <p14:tracePt t="186048" x="5438775" y="4125913"/>
          <p14:tracePt t="186061" x="5045075" y="4348163"/>
          <p14:tracePt t="186076" x="4911725" y="4456113"/>
          <p14:tracePt t="186091" x="4652963" y="4616450"/>
          <p14:tracePt t="186104" x="4562475" y="4697413"/>
          <p14:tracePt t="186119" x="4527550" y="4732338"/>
          <p14:tracePt t="186369" x="4465638" y="4786313"/>
          <p14:tracePt t="186377" x="4357688" y="4867275"/>
          <p14:tracePt t="186388" x="4187825" y="5072063"/>
          <p14:tracePt t="186397" x="4044950" y="5224463"/>
          <p14:tracePt t="186407" x="3919538" y="5322888"/>
          <p14:tracePt t="186418" x="3803650" y="5419725"/>
          <p14:tracePt t="186433" x="3724275" y="5500688"/>
          <p14:tracePt t="186449" x="3625850" y="5626100"/>
          <p14:tracePt t="186462" x="3598863" y="5643563"/>
          <p14:tracePt t="186476" x="3598863" y="5661025"/>
          <p14:tracePt t="186490" x="3598863" y="5670550"/>
          <p14:tracePt t="186734" x="3652838" y="5670550"/>
          <p14:tracePt t="186745" x="3786188" y="5661025"/>
          <p14:tracePt t="186755" x="3929063" y="5661025"/>
          <p14:tracePt t="186765" x="4125913" y="5661025"/>
          <p14:tracePt t="186776" x="4330700" y="5670550"/>
          <p14:tracePt t="186790" x="4465638" y="5697538"/>
          <p14:tracePt t="186806" x="4598988" y="5732463"/>
          <p14:tracePt t="186819" x="4643438" y="5751513"/>
          <p14:tracePt t="186832" x="4687888" y="5795963"/>
          <p14:tracePt t="186847" x="4776788" y="5840413"/>
          <p14:tracePt t="186861" x="4813300" y="5875338"/>
          <p14:tracePt t="187094" x="4776788" y="5884863"/>
          <p14:tracePt t="187101" x="4705350" y="5884863"/>
          <p14:tracePt t="187112" x="4652963" y="5884863"/>
          <p14:tracePt t="187122" x="4581525" y="5875338"/>
          <p14:tracePt t="187133" x="4419600" y="5822950"/>
          <p14:tracePt t="187147" x="4179888" y="5670550"/>
          <p14:tracePt t="187161" x="4037013" y="5572125"/>
          <p14:tracePt t="187175" x="3875088" y="5456238"/>
          <p14:tracePt t="187189" x="3848100" y="5429250"/>
          <p14:tracePt t="187204" x="3830638" y="5402263"/>
          <p14:tracePt t="187218" x="3830638" y="5394325"/>
          <p14:tracePt t="187256" x="3840163" y="5394325"/>
          <p14:tracePt t="187266" x="3867150" y="5394325"/>
          <p14:tracePt t="187276" x="3938588" y="5394325"/>
          <p14:tracePt t="187289" x="4000500" y="5394325"/>
          <p14:tracePt t="187304" x="4108450" y="5394325"/>
          <p14:tracePt t="187318" x="4295775" y="5402263"/>
          <p14:tracePt t="187332" x="4402138" y="5411788"/>
          <p14:tracePt t="187347" x="4608513" y="5446713"/>
          <p14:tracePt t="187360" x="4697413" y="5465763"/>
          <p14:tracePt t="187375" x="4759325" y="5483225"/>
          <p14:tracePt t="187389" x="4840288" y="5518150"/>
          <p14:tracePt t="187429" x="4830763" y="5527675"/>
          <p14:tracePt t="187439" x="4822825" y="5527675"/>
          <p14:tracePt t="187449" x="4803775" y="5545138"/>
          <p14:tracePt t="187461" x="4741863" y="5545138"/>
          <p14:tracePt t="187475" x="4670425" y="5554663"/>
          <p14:tracePt t="187490" x="4465638" y="5554663"/>
          <p14:tracePt t="187504" x="4295775" y="5527675"/>
          <p14:tracePt t="187517" x="4081463" y="5473700"/>
          <p14:tracePt t="187531" x="3660775" y="5340350"/>
          <p14:tracePt t="187546" x="3500438" y="5268913"/>
          <p14:tracePt t="187561" x="3322638" y="5160963"/>
          <p14:tracePt t="187574" x="3259138" y="5089525"/>
          <p14:tracePt t="187589" x="3214688" y="5072063"/>
          <p14:tracePt t="187603" x="3187700" y="5045075"/>
          <p14:tracePt t="187632" x="3187700" y="5037138"/>
          <p14:tracePt t="187673" x="3197225" y="5027613"/>
          <p14:tracePt t="187684" x="3232150" y="5027613"/>
          <p14:tracePt t="187694" x="3295650" y="5010150"/>
          <p14:tracePt t="187706" x="3394075" y="5000625"/>
          <p14:tracePt t="187718" x="3536950" y="4983163"/>
          <p14:tracePt t="187732" x="3670300" y="4983163"/>
          <p14:tracePt t="187746" x="3983038" y="4973638"/>
          <p14:tracePt t="187760" x="4089400" y="4983163"/>
          <p14:tracePt t="187776" x="4259263" y="5027613"/>
          <p14:tracePt t="187789" x="4348163" y="5062538"/>
          <p14:tracePt t="187803" x="4419600" y="5099050"/>
          <p14:tracePt t="187817" x="4554538" y="5197475"/>
          <p14:tracePt t="187831" x="4581525" y="5205413"/>
          <p14:tracePt t="187846" x="4598988" y="5214938"/>
          <p14:tracePt t="187860" x="4598988" y="5224463"/>
          <p14:tracePt t="187878" x="4589463" y="5224463"/>
          <p14:tracePt t="187889" x="4562475" y="5268913"/>
          <p14:tracePt t="187903" x="4537075" y="5268913"/>
          <p14:tracePt t="187919" x="4429125" y="5295900"/>
          <p14:tracePt t="187932" x="4313238" y="5295900"/>
          <p14:tracePt t="187946" x="4205288" y="5295900"/>
          <p14:tracePt t="187961" x="3751263" y="5224463"/>
          <p14:tracePt t="187975" x="3517900" y="5170488"/>
          <p14:tracePt t="187990" x="2919413" y="4929188"/>
          <p14:tracePt t="188003" x="2751138" y="4884738"/>
          <p14:tracePt t="188017" x="2608263" y="4848225"/>
          <p14:tracePt t="188032" x="2465388" y="4786313"/>
          <p14:tracePt t="188046" x="2419350" y="4768850"/>
          <p14:tracePt t="188062" x="2330450" y="4705350"/>
          <p14:tracePt t="188074" x="2276475" y="4670425"/>
          <p14:tracePt t="188089" x="2232025" y="4652963"/>
          <p14:tracePt t="188103" x="2205038" y="4625975"/>
          <p14:tracePt t="188144" x="2224088" y="4616450"/>
          <p14:tracePt t="188154" x="2303463" y="4518025"/>
          <p14:tracePt t="188379" x="2330450" y="4518025"/>
          <p14:tracePt t="188389" x="2384425" y="4510088"/>
          <p14:tracePt t="188399" x="2473325" y="4500563"/>
          <p14:tracePt t="188409" x="2589213" y="4500563"/>
          <p14:tracePt t="188419" x="2741613" y="4483100"/>
          <p14:tracePt t="188431" x="2919413" y="4473575"/>
          <p14:tracePt t="188446" x="3044825" y="4473575"/>
          <p14:tracePt t="188461" x="3170238" y="4473575"/>
          <p14:tracePt t="188501" x="3170238" y="4491038"/>
          <p14:tracePt t="188511" x="3170238" y="4572000"/>
          <p14:tracePt t="188716" x="3160713" y="4572000"/>
          <p14:tracePt t="188726" x="3108325" y="4589463"/>
          <p14:tracePt t="188736" x="3000375" y="4660900"/>
          <p14:tracePt t="188747" x="2901950" y="4759325"/>
          <p14:tracePt t="188760" x="2776538" y="4830763"/>
          <p14:tracePt t="188775" x="2697163" y="4875213"/>
          <p14:tracePt t="188789" x="2625725" y="4902200"/>
          <p14:tracePt t="188819" x="2598738" y="4848225"/>
          <p14:tracePt t="188831" x="2598738" y="4803775"/>
          <p14:tracePt t="188845" x="2598738" y="4679950"/>
          <p14:tracePt t="188860" x="2598738" y="4429125"/>
          <p14:tracePt t="188874" x="2643188" y="4322763"/>
          <p14:tracePt t="188889" x="2679700" y="4276725"/>
          <p14:tracePt t="188903" x="2687638" y="4276725"/>
          <p14:tracePt t="188971" x="2687638" y="4286250"/>
          <p14:tracePt t="188981" x="2697163" y="4295775"/>
          <p14:tracePt t="188991" x="2705100" y="4313238"/>
          <p14:tracePt t="189003" x="2714625" y="4322763"/>
          <p14:tracePt t="189017" x="2724150" y="4330700"/>
          <p14:tracePt t="189032" x="2759075" y="4367213"/>
          <p14:tracePt t="189045" x="2768600" y="4384675"/>
          <p14:tracePt t="189060" x="2795588" y="4411663"/>
          <p14:tracePt t="189074" x="2928938" y="4537075"/>
          <p14:tracePt t="189088" x="3017838" y="4589463"/>
          <p14:tracePt t="189103" x="3205163" y="4679950"/>
          <p14:tracePt t="189117" x="3313113" y="4714875"/>
          <p14:tracePt t="189131" x="3411538" y="4741863"/>
          <p14:tracePt t="189145" x="3581400" y="4786313"/>
          <p14:tracePt t="189159" x="3660775" y="4795838"/>
          <p14:tracePt t="189176" x="3830638" y="4830763"/>
          <p14:tracePt t="189188" x="3938588" y="4848225"/>
          <p14:tracePt t="189202" x="4044950" y="4857750"/>
          <p14:tracePt t="189216" x="4259263" y="4857750"/>
          <p14:tracePt t="189231" x="4384675" y="4857750"/>
          <p14:tracePt t="189247" x="4572000" y="4857750"/>
          <p14:tracePt t="189259" x="4660900" y="4857750"/>
          <p14:tracePt t="189274" x="4732338" y="4857750"/>
          <p14:tracePt t="189288" x="4919663" y="4857750"/>
          <p14:tracePt t="189302" x="5000625" y="4857750"/>
          <p14:tracePt t="189318" x="5187950" y="4848225"/>
          <p14:tracePt t="189331" x="5251450" y="4813300"/>
          <p14:tracePt t="189345" x="5313363" y="4795838"/>
          <p14:tracePt t="189360" x="5367338" y="4776788"/>
          <p14:tracePt t="189373" x="5375275" y="4768850"/>
          <p14:tracePt t="189391" x="5394325" y="4768850"/>
          <p14:tracePt t="189402" x="5394325" y="4759325"/>
          <p14:tracePt t="189417" x="5402263" y="4751388"/>
          <p14:tracePt t="189431" x="5411788" y="4732338"/>
          <p14:tracePt t="189445" x="5419725" y="4705350"/>
          <p14:tracePt t="189460" x="5419725" y="4687888"/>
          <p14:tracePt t="189473" x="5419725" y="4670425"/>
          <p14:tracePt t="189488" x="5419725" y="4660900"/>
          <p14:tracePt t="189502" x="5438775" y="4652963"/>
          <p14:tracePt t="189515" x="5438775" y="4643438"/>
          <p14:tracePt t="189530" x="5446713" y="4633913"/>
          <p14:tracePt t="189544" x="5465763" y="4572000"/>
          <p14:tracePt t="189558" x="5465763" y="4545013"/>
          <p14:tracePt t="189573" x="5473700" y="4465638"/>
          <p14:tracePt t="189587" x="5473700" y="4446588"/>
          <p14:tracePt t="189601" x="5473700" y="4429125"/>
          <p14:tracePt t="189616" x="5483225" y="4429125"/>
          <p14:tracePt t="189686" x="5465763" y="4429125"/>
          <p14:tracePt t="189696" x="5438775" y="4446588"/>
          <p14:tracePt t="189707" x="5384800" y="4456113"/>
          <p14:tracePt t="189718" x="5303838" y="4500563"/>
          <p14:tracePt t="189730" x="5197475" y="4562475"/>
          <p14:tracePt t="189745" x="5072063" y="4608513"/>
          <p14:tracePt t="189759" x="4840288" y="4697413"/>
          <p14:tracePt t="189774" x="4652963" y="4714875"/>
          <p14:tracePt t="189788" x="4241800" y="4768850"/>
          <p14:tracePt t="189802" x="3911600" y="4795838"/>
          <p14:tracePt t="189816" x="3687763" y="4822825"/>
          <p14:tracePt t="189830" x="3116263" y="4822825"/>
          <p14:tracePt t="189845" x="2894013" y="4822825"/>
          <p14:tracePt t="189860" x="2303463" y="4633913"/>
          <p14:tracePt t="189873" x="2089150" y="4562475"/>
          <p14:tracePt t="189888" x="1938338" y="4518025"/>
          <p14:tracePt t="189902" x="1795463" y="4429125"/>
          <p14:tracePt t="189916" x="1768475" y="4394200"/>
          <p14:tracePt t="189931" x="1768475" y="4340225"/>
          <p14:tracePt t="189945" x="1768475" y="4330700"/>
          <p14:tracePt t="190023" x="1785938" y="4340225"/>
          <p14:tracePt t="190033" x="1866900" y="4384675"/>
          <p14:tracePt t="190043" x="1955800" y="4456113"/>
          <p14:tracePt t="190054" x="2054225" y="4527550"/>
          <p14:tracePt t="190064" x="2152650" y="4589463"/>
          <p14:tracePt t="190075" x="2295525" y="4633913"/>
          <p14:tracePt t="190087" x="2455863" y="4652963"/>
          <p14:tracePt t="190102" x="2670175" y="4705350"/>
          <p14:tracePt t="190116" x="3089275" y="4724400"/>
          <p14:tracePt t="190130" x="3375025" y="4724400"/>
          <p14:tracePt t="190146" x="3965575" y="4724400"/>
          <p14:tracePt t="190159" x="4179888" y="4724400"/>
          <p14:tracePt t="190173" x="4340225" y="4705350"/>
          <p14:tracePt t="190188" x="4705350" y="4705350"/>
          <p14:tracePt t="190201" x="4857750" y="4705350"/>
          <p14:tracePt t="190218" x="5180013" y="4705350"/>
          <p14:tracePt t="190230" x="5276850" y="4705350"/>
          <p14:tracePt t="190244" x="5357813" y="4697413"/>
          <p14:tracePt t="190259" x="5446713" y="4697413"/>
          <p14:tracePt t="190273" x="5465763" y="4687888"/>
          <p14:tracePt t="190320" x="5456238" y="4687888"/>
          <p14:tracePt t="190330" x="5419725" y="4660900"/>
          <p14:tracePt t="190340" x="5384800" y="4652963"/>
          <p14:tracePt t="190350" x="5322888" y="4643438"/>
          <p14:tracePt t="190361" x="5251450" y="4625975"/>
          <p14:tracePt t="190373" x="5180013" y="4625975"/>
          <p14:tracePt t="190387" x="5108575" y="4625975"/>
          <p14:tracePt t="190401" x="4929188" y="4608513"/>
          <p14:tracePt t="190416" x="4822825" y="4608513"/>
          <p14:tracePt t="190432" x="4510088" y="4598988"/>
          <p14:tracePt t="190444" x="4313238" y="4598988"/>
          <p14:tracePt t="190459" x="3965575" y="4625975"/>
          <p14:tracePt t="190473" x="3232150" y="4643438"/>
          <p14:tracePt t="190487" x="2847975" y="4643438"/>
          <p14:tracePt t="190503" x="2179638" y="4598988"/>
          <p14:tracePt t="190516" x="2000250" y="4581525"/>
          <p14:tracePt t="190530" x="1874838" y="4562475"/>
          <p14:tracePt t="190544" x="1724025" y="4518025"/>
          <p14:tracePt t="190558" x="1697038" y="4518025"/>
          <p14:tracePt t="190573" x="1697038" y="4510088"/>
          <p14:tracePt t="190625" x="1704975" y="4510088"/>
          <p14:tracePt t="190635" x="1714500" y="4510088"/>
          <p14:tracePt t="190647" x="1724025" y="4510088"/>
          <p14:tracePt t="190658" x="1758950" y="4510088"/>
          <p14:tracePt t="190672" x="1857375" y="4510088"/>
          <p14:tracePt t="190686" x="2044700" y="4510088"/>
          <p14:tracePt t="190700" x="2187575" y="4510088"/>
          <p14:tracePt t="190715" x="2357438" y="4510088"/>
          <p14:tracePt t="190729" x="2741613" y="4483100"/>
          <p14:tracePt t="190743" x="2938463" y="4483100"/>
          <p14:tracePt t="190758" x="3268663" y="4465638"/>
          <p14:tracePt t="190772" x="3394075" y="4456113"/>
          <p14:tracePt t="190786" x="3517900" y="4411663"/>
          <p14:tracePt t="190800" x="3768725" y="4357688"/>
          <p14:tracePt t="190815" x="3894138" y="4322763"/>
          <p14:tracePt t="190829" x="4098925" y="4241800"/>
          <p14:tracePt t="190843" x="4160838" y="4214813"/>
          <p14:tracePt t="190857" x="4224338" y="4205288"/>
          <p14:tracePt t="190860" x="4286250" y="4197350"/>
          <p14:tracePt t="190872" x="4322763" y="4197350"/>
          <p14:tracePt t="190886" x="4367213" y="4187825"/>
          <p14:tracePt t="190900" x="4419600" y="4187825"/>
          <p14:tracePt t="190915" x="4429125" y="4187825"/>
          <p14:tracePt t="190971" x="4438650" y="4187825"/>
          <p14:tracePt t="191218" x="4510088" y="4205288"/>
          <p14:tracePt t="191228" x="4616450" y="4214813"/>
          <p14:tracePt t="191239" x="4795838" y="4224338"/>
          <p14:tracePt t="191249" x="5054600" y="4251325"/>
          <p14:tracePt t="191260" x="5197475" y="4251325"/>
          <p14:tracePt t="191272" x="5367338" y="4251325"/>
          <p14:tracePt t="191287" x="5491163" y="4251325"/>
          <p14:tracePt t="191301" x="5643563" y="4251325"/>
          <p14:tracePt t="191315" x="5680075" y="4251325"/>
          <p14:tracePt t="191330" x="5688013" y="4251325"/>
          <p14:tracePt t="191350" x="5688013" y="42957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State for N-type MOSFET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984723"/>
            <a:ext cx="7912883" cy="100095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000" dirty="0"/>
              <a:t>For </a:t>
            </a:r>
            <a:r>
              <a:rPr lang="en-US" sz="2000" dirty="0">
                <a:solidFill>
                  <a:schemeClr val="accent1"/>
                </a:solidFill>
              </a:rPr>
              <a:t>N</a:t>
            </a:r>
            <a:r>
              <a:rPr lang="en-US" sz="2000" dirty="0"/>
              <a:t>-type MOSFET if </a:t>
            </a:r>
            <a:r>
              <a:rPr lang="en-US" sz="2000" b="1" dirty="0"/>
              <a:t>the gate </a:t>
            </a:r>
            <a:r>
              <a:rPr lang="en-US" sz="2000" dirty="0"/>
              <a:t>is </a:t>
            </a:r>
            <a:r>
              <a:rPr lang="en-US" sz="2000" dirty="0" smtClean="0"/>
              <a:t>equal </a:t>
            </a:r>
            <a:r>
              <a:rPr lang="en-US" sz="2000" dirty="0"/>
              <a:t>to </a:t>
            </a:r>
            <a:r>
              <a:rPr lang="en-US" dirty="0" err="1" smtClean="0">
                <a:solidFill>
                  <a:srgbClr val="FF0000"/>
                </a:solidFill>
                <a:cs typeface="Consolas" pitchFamily="49" charset="0"/>
              </a:rPr>
              <a:t>V</a:t>
            </a:r>
            <a:r>
              <a:rPr lang="en-US" baseline="-25000" dirty="0" err="1" smtClean="0">
                <a:solidFill>
                  <a:srgbClr val="FF0000"/>
                </a:solidFill>
                <a:cs typeface="Consolas" pitchFamily="49" charset="0"/>
              </a:rPr>
              <a:t>t</a:t>
            </a:r>
            <a:r>
              <a:rPr lang="en-US" sz="2000" dirty="0" smtClean="0"/>
              <a:t> </a:t>
            </a:r>
            <a:r>
              <a:rPr lang="en-US" sz="2000" dirty="0"/>
              <a:t>then the transistor is open: the source value pass to </a:t>
            </a:r>
            <a:r>
              <a:rPr lang="en-US" sz="2000" dirty="0" smtClean="0"/>
              <a:t>the drain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sz="2000" dirty="0" smtClean="0"/>
              <a:t>The current passes though the small channel created by the gate field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(more detailed explanation is out of scope of our course) 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432416" y="4417805"/>
            <a:ext cx="5905542" cy="127321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43037" y="4417803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25684" y="4417804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stCxn id="7" idx="0"/>
          </p:cNvCxnSpPr>
          <p:nvPr/>
        </p:nvCxnSpPr>
        <p:spPr bwMode="auto">
          <a:xfrm flipH="1" flipV="1">
            <a:off x="2792442" y="3064337"/>
            <a:ext cx="1" cy="60198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>
            <a:stCxn id="6" idx="0"/>
          </p:cNvCxnSpPr>
          <p:nvPr/>
        </p:nvCxnSpPr>
        <p:spPr bwMode="auto">
          <a:xfrm flipV="1">
            <a:off x="4395100" y="3132917"/>
            <a:ext cx="0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>
            <a:stCxn id="9" idx="0"/>
          </p:cNvCxnSpPr>
          <p:nvPr/>
        </p:nvCxnSpPr>
        <p:spPr bwMode="auto">
          <a:xfrm flipH="1" flipV="1">
            <a:off x="5975481" y="3132917"/>
            <a:ext cx="1" cy="533401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>
            <a:stCxn id="4" idx="2"/>
          </p:cNvCxnSpPr>
          <p:nvPr/>
        </p:nvCxnSpPr>
        <p:spPr bwMode="auto">
          <a:xfrm>
            <a:off x="4385187" y="5691018"/>
            <a:ext cx="0" cy="497519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67390" y="2668097"/>
            <a:ext cx="92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Source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6727" y="2668097"/>
            <a:ext cx="689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Gate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36182" y="2668097"/>
            <a:ext cx="749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Drain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608330" y="4417805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59999" y="4417803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2242646" y="4417804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2425292" y="4417805"/>
            <a:ext cx="734302" cy="40193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45302" y="3666318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42645" y="3666317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25684" y="3666318"/>
            <a:ext cx="1099595" cy="75148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32416" y="395481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273088" y="3954816"/>
            <a:ext cx="1064870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098206" y="3954816"/>
            <a:ext cx="2593788" cy="462988"/>
          </a:xfrm>
          <a:prstGeom prst="rect">
            <a:avLst/>
          </a:prstGeom>
          <a:pattFill prst="wdUpDiag">
            <a:fgClr>
              <a:schemeClr val="tx2">
                <a:lumMod val="75000"/>
              </a:schemeClr>
            </a:fgClr>
            <a:bgClr>
              <a:schemeClr val="bg1"/>
            </a:bgClr>
          </a:patt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924327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197490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470653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743817" y="373704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171934" y="4432202"/>
            <a:ext cx="2426393" cy="233816"/>
            <a:chOff x="3171934" y="4432202"/>
            <a:chExt cx="2426393" cy="233816"/>
          </a:xfrm>
        </p:grpSpPr>
        <p:sp>
          <p:nvSpPr>
            <p:cNvPr id="36" name="Rectangle 35"/>
            <p:cNvSpPr/>
            <p:nvPr/>
          </p:nvSpPr>
          <p:spPr bwMode="auto">
            <a:xfrm>
              <a:off x="3176324" y="4432202"/>
              <a:ext cx="2390761" cy="230005"/>
            </a:xfrm>
            <a:prstGeom prst="rect">
              <a:avLst/>
            </a:prstGeom>
            <a:pattFill prst="lgConfetti">
              <a:fgClr>
                <a:schemeClr val="accent1"/>
              </a:fgClr>
              <a:bgClr>
                <a:schemeClr val="accent6"/>
              </a:bgClr>
            </a:pattFill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433735" y="4432202"/>
              <a:ext cx="164592" cy="233816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lt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171934" y="4432202"/>
              <a:ext cx="164592" cy="233816"/>
            </a:xfrm>
            <a:prstGeom prst="rect">
              <a:avLst/>
            </a:prstGeom>
            <a:ln>
              <a:noFill/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lt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 bwMode="auto">
          <a:xfrm>
            <a:off x="3960904" y="444754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45" name="Oval 44"/>
          <p:cNvSpPr/>
          <p:nvPr/>
        </p:nvSpPr>
        <p:spPr bwMode="auto">
          <a:xfrm>
            <a:off x="4698098" y="444754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12495" y="3025717"/>
            <a:ext cx="1063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+mj-lt"/>
                <a:cs typeface="Consolas" pitchFamily="49" charset="0"/>
              </a:rPr>
              <a:t>V</a:t>
            </a:r>
            <a:r>
              <a:rPr lang="en-US" sz="2800" baseline="-25000" dirty="0" err="1">
                <a:solidFill>
                  <a:srgbClr val="FF0000"/>
                </a:solidFill>
                <a:latin typeface="+mj-lt"/>
                <a:cs typeface="Consolas" pitchFamily="49" charset="0"/>
              </a:rPr>
              <a:t>t</a:t>
            </a:r>
            <a:endParaRPr lang="en-US" sz="2800" dirty="0" smtClean="0">
              <a:solidFill>
                <a:srgbClr val="FF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69922" y="302571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+mj-lt"/>
                <a:cs typeface="Consolas" pitchFamily="49" charset="0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38533" y="30184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  <a:cs typeface="Consolas" pitchFamily="49" charset="0"/>
              </a:rPr>
              <a:t>0</a:t>
            </a:r>
            <a:endParaRPr lang="en-US" sz="2800" dirty="0">
              <a:solidFill>
                <a:schemeClr val="tx2">
                  <a:lumMod val="50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51" name="Line Callout 2 (No Border) 50"/>
          <p:cNvSpPr/>
          <p:nvPr/>
        </p:nvSpPr>
        <p:spPr>
          <a:xfrm>
            <a:off x="776553" y="5782544"/>
            <a:ext cx="3238891" cy="412959"/>
          </a:xfrm>
          <a:prstGeom prst="callout2">
            <a:avLst>
              <a:gd name="adj1" fmla="val 9808"/>
              <a:gd name="adj2" fmla="val 71559"/>
              <a:gd name="adj3" fmla="val -69556"/>
              <a:gd name="adj4" fmla="val 87056"/>
              <a:gd name="adj5" fmla="val -260812"/>
              <a:gd name="adj6" fmla="val 98980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+mj-lt"/>
              </a:rPr>
              <a:t>N-type channel with free conductors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(electrons)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385187" y="4914235"/>
            <a:ext cx="425212" cy="474786"/>
            <a:chOff x="4385187" y="4914235"/>
            <a:chExt cx="425212" cy="474786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 flipH="1">
              <a:off x="4385187" y="4914235"/>
              <a:ext cx="4958" cy="29546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sm" len="sm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428563" y="5019689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E</a:t>
              </a:r>
              <a:r>
                <a:rPr lang="en-US" sz="1400" dirty="0" err="1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</a:t>
              </a:r>
              <a:endPara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720998"/>
      </p:ext>
    </p:extLst>
  </p:cSld>
  <p:clrMapOvr>
    <a:masterClrMapping/>
  </p:clrMapOvr>
  <p:transition advTm="1205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pat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C -3.05556E-6 0.00695 0.00625 0.00648 0.01337 0.00648 C 0.01754 0.00602 0.02552 0.0044 0.02552 -2.22222E-6 C 0.02535 -0.00416 0.02118 -0.0081 0.01268 -0.0081 C 0.00556 -0.0081 -3.05556E-6 -0.00717 -3.05556E-6 -2.22222E-6 Z " pathEditMode="relative" rAng="0" ptsTypes="fffff">
                                      <p:cBhvr>
                                        <p:cTn id="51" dur="2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6" presetClass="path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2.22222E-6 C -3.05556E-6 0.00695 0.00625 0.00648 0.01337 0.00648 C 0.01754 0.00602 0.02552 0.0044 0.02552 -2.22222E-6 C 0.02535 -0.00416 0.02118 -0.0081 0.01268 -0.0081 C 0.00556 -0.0081 -3.05556E-6 -0.00717 -3.05556E-6 -2.22222E-6 Z " pathEditMode="relative" rAng="0" ptsTypes="fffff">
                                      <p:cBhvr>
                                        <p:cTn id="5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1" grpId="0" animBg="1"/>
      <p:bldP spid="41" grpId="1" animBg="1"/>
      <p:bldP spid="45" grpId="0" animBg="1"/>
      <p:bldP spid="45" grpId="1" animBg="1"/>
      <p:bldP spid="47" grpId="0"/>
      <p:bldP spid="48" grpId="0"/>
      <p:bldP spid="49" grpId="0"/>
      <p:bldP spid="49" grpId="1"/>
      <p:bldP spid="51" grpId="0" animBg="1"/>
    </p:bldLst>
  </p:timing>
  <p:extLst>
    <p:ext uri="{3A86A75C-4F4B-4683-9AE1-C65F6400EC91}">
      <p14:laserTraceLst xmlns:p14="http://schemas.microsoft.com/office/powerpoint/2010/main">
        <p14:tracePtLst>
          <p14:tracePt t="24300" x="5537200" y="4375150"/>
          <p14:tracePt t="24306" x="5375275" y="4510088"/>
          <p14:tracePt t="24317" x="5153025" y="4714875"/>
          <p14:tracePt t="24328" x="4919663" y="4911725"/>
          <p14:tracePt t="24340" x="4751388" y="5045075"/>
          <p14:tracePt t="24354" x="4537075" y="5153025"/>
          <p14:tracePt t="24368" x="4232275" y="5116513"/>
          <p14:tracePt t="24382" x="4133850" y="5037138"/>
          <p14:tracePt t="24396" x="4037013" y="4902200"/>
          <p14:tracePt t="24410" x="3822700" y="4348163"/>
          <p14:tracePt t="24424" x="3732213" y="4170363"/>
          <p14:tracePt t="24439" x="3500438" y="3697288"/>
          <p14:tracePt t="24454" x="3429000" y="3500438"/>
          <p14:tracePt t="24468" x="3402013" y="3402013"/>
          <p14:tracePt t="24482" x="3375025" y="3303588"/>
          <p14:tracePt t="24497" x="3367088" y="3286125"/>
          <p14:tracePt t="24511" x="3348038" y="3152775"/>
          <p14:tracePt t="24525" x="3348038" y="3125788"/>
          <p14:tracePt t="24594" x="3348038" y="3133725"/>
          <p14:tracePt t="24604" x="3357563" y="3133725"/>
          <p14:tracePt t="24614" x="3357563" y="3143250"/>
          <p14:tracePt t="24626" x="3357563" y="3160713"/>
          <p14:tracePt t="24639" x="3357563" y="3170238"/>
          <p14:tracePt t="24696" x="3330575" y="3170238"/>
          <p14:tracePt t="24706" x="3330575" y="3179763"/>
          <p14:tracePt t="24716" x="3322638" y="3179763"/>
          <p14:tracePt t="24736" x="3313113" y="3179763"/>
          <p14:tracePt t="24788" x="3268663" y="3179763"/>
          <p14:tracePt t="24799" x="3241675" y="3179763"/>
          <p14:tracePt t="24808" x="3232150" y="3179763"/>
          <p14:tracePt t="24931" x="3224213" y="3187700"/>
          <p14:tracePt t="24941" x="3224213" y="3197225"/>
          <p14:tracePt t="25013" x="3224213" y="3214688"/>
          <p14:tracePt t="25022" x="3214688" y="3251200"/>
          <p14:tracePt t="25033" x="3197225" y="3313113"/>
          <p14:tracePt t="25043" x="3170238" y="3394075"/>
          <p14:tracePt t="25054" x="3133725" y="3482975"/>
          <p14:tracePt t="25067" x="3089275" y="3581400"/>
          <p14:tracePt t="25082" x="3054350" y="3660775"/>
          <p14:tracePt t="25096" x="2990850" y="3795713"/>
          <p14:tracePt t="25110" x="2990850" y="3830638"/>
          <p14:tracePt t="25125" x="2990850" y="3938588"/>
          <p14:tracePt t="25139" x="2990850" y="3990975"/>
          <p14:tracePt t="25154" x="3000375" y="4054475"/>
          <p14:tracePt t="25168" x="3000375" y="4232275"/>
          <p14:tracePt t="25182" x="2990850" y="4419600"/>
          <p14:tracePt t="25197" x="2982913" y="4545013"/>
          <p14:tracePt t="25210" x="2982913" y="4581525"/>
          <p14:tracePt t="25225" x="2982913" y="4625975"/>
          <p14:tracePt t="25239" x="3044825" y="4813300"/>
          <p14:tracePt t="25253" x="3108325" y="4902200"/>
          <p14:tracePt t="25268" x="3276600" y="5010150"/>
          <p14:tracePt t="25282" x="3375025" y="5054600"/>
          <p14:tracePt t="25296" x="3473450" y="5081588"/>
          <p14:tracePt t="25310" x="3616325" y="5089525"/>
          <p14:tracePt t="25324" x="3697288" y="5089525"/>
          <p14:tracePt t="25340" x="3857625" y="5089525"/>
          <p14:tracePt t="25354" x="3973513" y="5089525"/>
          <p14:tracePt t="25367" x="4125913" y="5089525"/>
          <p14:tracePt t="25381" x="4473575" y="5062538"/>
          <p14:tracePt t="25395" x="4697413" y="5062538"/>
          <p14:tracePt t="25410" x="5010150" y="5037138"/>
          <p14:tracePt t="25424" x="5187950" y="5018088"/>
          <p14:tracePt t="25438" x="5394325" y="4991100"/>
          <p14:tracePt t="25452" x="5803900" y="4956175"/>
          <p14:tracePt t="25467" x="6089650" y="5037138"/>
          <p14:tracePt t="25482" x="6680200" y="5251450"/>
          <p14:tracePt t="25495" x="6804025" y="5286375"/>
          <p14:tracePt t="25577" x="6840538" y="5143500"/>
          <p14:tracePt t="25585" x="6875463" y="4956175"/>
          <p14:tracePt t="25596" x="6911975" y="4751388"/>
          <p14:tracePt t="25610" x="6965950" y="4660900"/>
          <p14:tracePt t="25626" x="7010400" y="4419600"/>
          <p14:tracePt t="25639" x="7027863" y="4303713"/>
          <p14:tracePt t="25653" x="7037388" y="4251325"/>
          <p14:tracePt t="25667" x="7037388" y="4170363"/>
          <p14:tracePt t="25682" x="7027863" y="4133850"/>
          <p14:tracePt t="25697" x="7018338" y="4081463"/>
          <p14:tracePt t="25710" x="7010400" y="4037013"/>
          <p14:tracePt t="25790" x="7010400" y="4044950"/>
          <p14:tracePt t="25799" x="7000875" y="4062413"/>
          <p14:tracePt t="25810" x="6929438" y="4143375"/>
          <p14:tracePt t="25824" x="6840538" y="4214813"/>
          <p14:tracePt t="25840" x="6680200" y="4313238"/>
          <p14:tracePt t="25853" x="6491288" y="4411663"/>
          <p14:tracePt t="25867" x="6242050" y="4500563"/>
          <p14:tracePt t="25881" x="5840413" y="4652963"/>
          <p14:tracePt t="25896" x="5670550" y="4660900"/>
          <p14:tracePt t="25911" x="5241925" y="4643438"/>
          <p14:tracePt t="25924" x="4956175" y="4572000"/>
          <p14:tracePt t="25939" x="4759325" y="4518025"/>
          <p14:tracePt t="25953" x="4152900" y="4438650"/>
          <p14:tracePt t="25967" x="3884613" y="4438650"/>
          <p14:tracePt t="25983" x="3473450" y="4438650"/>
          <p14:tracePt t="25996" x="3419475" y="4438650"/>
          <p14:tracePt t="26024" x="3340100" y="4411663"/>
          <p14:tracePt t="26038" x="3313113" y="4402138"/>
          <p14:tracePt t="26055" x="3259138" y="4367213"/>
          <p14:tracePt t="26067" x="3214688" y="4348163"/>
          <p14:tracePt t="26081" x="3179763" y="4340225"/>
          <p14:tracePt t="26096" x="3054350" y="4340225"/>
          <p14:tracePt t="26110" x="3036888" y="4348163"/>
          <p14:tracePt t="26126" x="3027363" y="4348163"/>
          <p14:tracePt t="26138" x="3017838" y="4348163"/>
          <p14:tracePt t="26167" x="2955925" y="4375150"/>
          <p14:tracePt t="26181" x="2894013" y="4394200"/>
          <p14:tracePt t="26197" x="2741613" y="4446588"/>
          <p14:tracePt t="26210" x="2679700" y="4473575"/>
          <p14:tracePt t="26224" x="2660650" y="4483100"/>
          <p14:tracePt t="26238" x="2652713" y="4483100"/>
          <p14:tracePt t="26341" x="2687638" y="4491038"/>
          <p14:tracePt t="26351" x="2741613" y="4518025"/>
          <p14:tracePt t="26363" x="2803525" y="4518025"/>
          <p14:tracePt t="26371" x="2857500" y="4527550"/>
          <p14:tracePt t="26381" x="2911475" y="4527550"/>
          <p14:tracePt t="26395" x="2990850" y="4527550"/>
          <p14:tracePt t="26409" x="3089275" y="4527550"/>
          <p14:tracePt t="26423" x="3268663" y="4518025"/>
          <p14:tracePt t="26437" x="3375025" y="4491038"/>
          <p14:tracePt t="26452" x="3840163" y="4340225"/>
          <p14:tracePt t="26467" x="4160838" y="4214813"/>
          <p14:tracePt t="26481" x="4554538" y="4062413"/>
          <p14:tracePt t="26495" x="5340350" y="3768725"/>
          <p14:tracePt t="26510" x="5643563" y="3643313"/>
          <p14:tracePt t="26524" x="5902325" y="3554413"/>
          <p14:tracePt t="26538" x="5929313" y="3536950"/>
          <p14:tracePt t="33619" x="5518150" y="3554413"/>
          <p14:tracePt t="33633" x="5348288" y="3589338"/>
          <p14:tracePt t="33648" x="4830763" y="3687763"/>
          <p14:tracePt t="33662" x="4633913" y="3803650"/>
          <p14:tracePt t="33678" x="4465638" y="3830638"/>
          <p14:tracePt t="33691" x="4446588" y="3830638"/>
          <p14:tracePt t="33705" x="4438650" y="3830638"/>
          <p14:tracePt t="33719" x="4394200" y="3741738"/>
          <p14:tracePt t="33733" x="4357688" y="3697288"/>
          <p14:tracePt t="33749" x="4295775" y="3670300"/>
          <p14:tracePt t="33763" x="4251325" y="3670300"/>
          <p14:tracePt t="33776" x="4187825" y="3679825"/>
          <p14:tracePt t="33790" x="4089400" y="3786188"/>
          <p14:tracePt t="33804" x="4054475" y="3813175"/>
          <p14:tracePt t="33818" x="4027488" y="3848100"/>
          <p14:tracePt t="33833" x="4000500" y="3894138"/>
          <p14:tracePt t="33848" x="3983038" y="3902075"/>
          <p14:tracePt t="33862" x="3956050" y="3919538"/>
          <p14:tracePt t="33890" x="3946525" y="3919538"/>
          <p14:tracePt t="33985" x="3956050" y="3919538"/>
          <p14:tracePt t="33995" x="4000500" y="3938588"/>
          <p14:tracePt t="34007" x="4044950" y="3965575"/>
          <p14:tracePt t="34019" x="4125913" y="3983038"/>
          <p14:tracePt t="34033" x="4170363" y="4000500"/>
          <p14:tracePt t="34047" x="4330700" y="4027488"/>
          <p14:tracePt t="34062" x="4419600" y="4037013"/>
          <p14:tracePt t="34077" x="4473575" y="4037013"/>
          <p14:tracePt t="34090" x="4483100" y="4027488"/>
          <p14:tracePt t="34105" x="4491038" y="4027488"/>
          <p14:tracePt t="34209" x="4527550" y="4010025"/>
          <p14:tracePt t="34220" x="4554538" y="4010025"/>
          <p14:tracePt t="34230" x="4581525" y="4000500"/>
          <p14:tracePt t="34240" x="4589463" y="4000500"/>
          <p14:tracePt t="34250" x="4616450" y="3990975"/>
          <p14:tracePt t="34312" x="4608513" y="3990975"/>
          <p14:tracePt t="34322" x="4598988" y="3990975"/>
          <p14:tracePt t="34332" x="4581525" y="3990975"/>
          <p14:tracePt t="34343" x="4510088" y="3990975"/>
          <p14:tracePt t="34353" x="4438650" y="3990975"/>
          <p14:tracePt t="34363" x="4367213" y="3990975"/>
          <p14:tracePt t="34376" x="4259263" y="3990975"/>
          <p14:tracePt t="34390" x="4170363" y="3990975"/>
          <p14:tracePt t="34404" x="4044950" y="3973513"/>
          <p14:tracePt t="34419" x="3990975" y="3965575"/>
          <p14:tracePt t="34434" x="3938588" y="3938588"/>
          <p14:tracePt t="34447" x="3919538" y="3929063"/>
          <p14:tracePt t="34557" x="3946525" y="3929063"/>
          <p14:tracePt t="34567" x="3965575" y="3938588"/>
          <p14:tracePt t="34578" x="3983038" y="3938588"/>
          <p14:tracePt t="34590" x="4000500" y="3938588"/>
          <p14:tracePt t="34604" x="4027488" y="3938588"/>
          <p14:tracePt t="34618" x="4098925" y="3929063"/>
          <p14:tracePt t="34633" x="4133850" y="3919538"/>
          <p14:tracePt t="34649" x="4197350" y="3894138"/>
          <p14:tracePt t="34661" x="4205288" y="3894138"/>
          <p14:tracePt t="34675" x="4205288" y="3884613"/>
          <p14:tracePt t="34853" x="4187825" y="3884613"/>
          <p14:tracePt t="34863" x="4170363" y="3884613"/>
          <p14:tracePt t="34874" x="4133850" y="3884613"/>
          <p14:tracePt t="34884" x="4098925" y="3884613"/>
          <p14:tracePt t="34894" x="4062413" y="3884613"/>
          <p14:tracePt t="34905" x="4000500" y="3884613"/>
          <p14:tracePt t="34919" x="3965575" y="3884613"/>
          <p14:tracePt t="34932" x="3946525" y="3884613"/>
          <p14:tracePt t="34947" x="3938588" y="3884613"/>
          <p14:tracePt t="35089" x="3946525" y="3884613"/>
          <p14:tracePt t="35119" x="3956050" y="3884613"/>
          <p14:tracePt t="35211" x="3965575" y="3884613"/>
          <p14:tracePt t="35221" x="3990975" y="3884613"/>
          <p14:tracePt t="35231" x="4000500" y="3884613"/>
          <p14:tracePt t="35241" x="4010025" y="3884613"/>
          <p14:tracePt t="35252" x="4017963" y="3884613"/>
          <p14:tracePt t="35334" x="4027488" y="3884613"/>
          <p14:tracePt t="35385" x="4037013" y="3884613"/>
          <p14:tracePt t="35395" x="4054475" y="3884613"/>
          <p14:tracePt t="35405" x="4062413" y="3884613"/>
          <p14:tracePt t="35418" x="4081463" y="3884613"/>
          <p14:tracePt t="35432" x="4108450" y="3884613"/>
          <p14:tracePt t="35446" x="4133850" y="3867150"/>
          <p14:tracePt t="35461" x="4143375" y="3867150"/>
          <p14:tracePt t="35691" x="4160838" y="3857625"/>
          <p14:tracePt t="35702" x="4205288" y="3848100"/>
          <p14:tracePt t="35711" x="4241800" y="3840163"/>
          <p14:tracePt t="35722" x="4268788" y="3840163"/>
          <p14:tracePt t="35732" x="4295775" y="3840163"/>
          <p14:tracePt t="35746" x="4322763" y="3830638"/>
          <p14:tracePt t="35762" x="4367213" y="3813175"/>
          <p14:tracePt t="35789" x="4375150" y="3813175"/>
          <p14:tracePt t="35803" x="4384675" y="3813175"/>
          <p14:tracePt t="35822" x="4394200" y="3813175"/>
          <p14:tracePt t="36038" x="4411663" y="3813175"/>
          <p14:tracePt t="36048" x="4419600" y="3813175"/>
          <p14:tracePt t="36233" x="4429125" y="3813175"/>
          <p14:tracePt t="36243" x="4438650" y="3813175"/>
          <p14:tracePt t="36253" x="4465638" y="3803650"/>
          <p14:tracePt t="36263" x="4473575" y="3803650"/>
          <p14:tracePt t="36274" x="4483100" y="3803650"/>
          <p14:tracePt t="36289" x="4491038" y="3803650"/>
          <p14:tracePt t="36303" x="4500563" y="3803650"/>
          <p14:tracePt t="36317" x="4510088" y="3803650"/>
          <p14:tracePt t="36332" x="4518025" y="3803650"/>
          <p14:tracePt t="36702" x="4510088" y="3803650"/>
          <p14:tracePt t="36712" x="4500563" y="3803650"/>
          <p14:tracePt t="36723" x="4483100" y="3803650"/>
          <p14:tracePt t="36734" x="4465638" y="3803650"/>
          <p14:tracePt t="36746" x="4438650" y="3803650"/>
          <p14:tracePt t="36760" x="4411663" y="3813175"/>
          <p14:tracePt t="36774" x="4322763" y="3830638"/>
          <p14:tracePt t="36788" x="4276725" y="3830638"/>
          <p14:tracePt t="36805" x="4187825" y="3840163"/>
          <p14:tracePt t="36817" x="4143375" y="3840163"/>
          <p14:tracePt t="36831" x="4098925" y="3840163"/>
          <p14:tracePt t="36835" x="4071938" y="3840163"/>
          <p14:tracePt t="36846" x="4044950" y="3840163"/>
          <p14:tracePt t="36860" x="4037013" y="3840163"/>
          <p14:tracePt t="36875" x="4000500" y="3840163"/>
          <p14:tracePt t="36988" x="4027488" y="3840163"/>
          <p14:tracePt t="36998" x="4054475" y="3830638"/>
          <p14:tracePt t="37009" x="4116388" y="3822700"/>
          <p14:tracePt t="37020" x="4152900" y="3813175"/>
          <p14:tracePt t="37031" x="4214813" y="3803650"/>
          <p14:tracePt t="37046" x="4286250" y="3795713"/>
          <p14:tracePt t="37060" x="4429125" y="3786188"/>
          <p14:tracePt t="37074" x="4465638" y="3786188"/>
          <p14:tracePt t="37090" x="4527550" y="3786188"/>
          <p14:tracePt t="37102" x="4554538" y="3786188"/>
          <p14:tracePt t="37117" x="4581525" y="3786188"/>
          <p14:tracePt t="37131" x="4633913" y="3786188"/>
          <p14:tracePt t="37145" x="4652963" y="3786188"/>
          <p14:tracePt t="37160" x="4660900" y="3786188"/>
          <p14:tracePt t="37174" x="4670425" y="3786188"/>
          <p14:tracePt t="37204" x="4679950" y="3786188"/>
          <p14:tracePt t="37217" x="4741863" y="3822700"/>
          <p14:tracePt t="37481" x="4660900" y="3848100"/>
          <p14:tracePt t="37488" x="4456113" y="3857625"/>
          <p14:tracePt t="37499" x="4179888" y="3902075"/>
          <p14:tracePt t="37509" x="3973513" y="3929063"/>
          <p14:tracePt t="37519" x="3830638" y="3946525"/>
          <p14:tracePt t="37531" x="3759200" y="3956050"/>
          <p14:tracePt t="37550" x="3751263" y="3956050"/>
          <p14:tracePt t="37622" x="3759200" y="3956050"/>
          <p14:tracePt t="37632" x="3768725" y="3956050"/>
          <p14:tracePt t="37652" x="3813175" y="3956050"/>
          <p14:tracePt t="37662" x="3911600" y="3956050"/>
          <p14:tracePt t="37672" x="4017963" y="3956050"/>
          <p14:tracePt t="37683" x="4160838" y="3956050"/>
          <p14:tracePt t="37693" x="4340225" y="3973513"/>
          <p14:tracePt t="37704" x="4465638" y="3990975"/>
          <p14:tracePt t="37717" x="4554538" y="4010025"/>
          <p14:tracePt t="37731" x="4643438" y="4010025"/>
          <p14:tracePt t="37745" x="4687888" y="4017963"/>
          <p14:tracePt t="37759" x="4697413" y="4017963"/>
          <p14:tracePt t="37774" x="4714875" y="4037013"/>
          <p14:tracePt t="39235" x="4705350" y="4044950"/>
          <p14:tracePt t="39246" x="4643438" y="4071938"/>
          <p14:tracePt t="39256" x="4572000" y="4108450"/>
          <p14:tracePt t="39265" x="4483100" y="4133850"/>
          <p14:tracePt t="39276" x="4419600" y="4179888"/>
          <p14:tracePt t="39287" x="4367213" y="4232275"/>
          <p14:tracePt t="39301" x="4348163" y="4232275"/>
          <p14:tracePt t="39316" x="4348163" y="4241800"/>
          <p14:tracePt t="39338" x="4348163" y="4205288"/>
          <p14:tracePt t="39348" x="4348163" y="4197350"/>
          <p14:tracePt t="39359" x="4348163" y="4143375"/>
          <p14:tracePt t="39373" x="4348163" y="4062413"/>
          <p14:tracePt t="39388" x="4367213" y="3894138"/>
          <p14:tracePt t="39401" x="4375150" y="3724275"/>
          <p14:tracePt t="39415" x="4394200" y="3625850"/>
          <p14:tracePt t="39429" x="4411663" y="3554413"/>
          <p14:tracePt t="39674" x="4411663" y="3562350"/>
          <p14:tracePt t="39705" x="4411663" y="3571875"/>
          <p14:tracePt t="39715" x="4411663" y="3598863"/>
          <p14:tracePt t="39725" x="4411663" y="3633788"/>
          <p14:tracePt t="39735" x="4411663" y="3670300"/>
          <p14:tracePt t="39747" x="4411663" y="3687763"/>
          <p14:tracePt t="39758" x="4411663" y="3705225"/>
          <p14:tracePt t="39772" x="4411663" y="3714750"/>
          <p14:tracePt t="39786" x="4411663" y="3724275"/>
          <p14:tracePt t="39838" x="4411663" y="3732213"/>
          <p14:tracePt t="39848" x="4411663" y="3759200"/>
          <p14:tracePt t="39859" x="4411663" y="3786188"/>
          <p14:tracePt t="39872" x="4411663" y="3803650"/>
          <p14:tracePt t="39910" x="4411663" y="3813175"/>
          <p14:tracePt t="39919" x="4411663" y="3822700"/>
          <p14:tracePt t="39931" x="4411663" y="3848100"/>
          <p14:tracePt t="39943" x="4411663" y="3867150"/>
          <p14:tracePt t="39958" x="4411663" y="3884613"/>
          <p14:tracePt t="39972" x="4411663" y="3902075"/>
          <p14:tracePt t="39986" x="4411663" y="3911600"/>
          <p14:tracePt t="40022" x="4411663" y="3919538"/>
          <p14:tracePt t="40032" x="4411663" y="3946525"/>
          <p14:tracePt t="40044" x="4411663" y="4010025"/>
          <p14:tracePt t="40058" x="4411663" y="4098925"/>
          <p14:tracePt t="40073" x="4411663" y="4160838"/>
          <p14:tracePt t="40086" x="4411663" y="4170363"/>
          <p14:tracePt t="40101" x="4411663" y="4179888"/>
          <p14:tracePt t="40115" x="4411663" y="4232275"/>
          <p14:tracePt t="40129" x="4402138" y="4276725"/>
          <p14:tracePt t="40144" x="4384675" y="4446588"/>
          <p14:tracePt t="40158" x="4375150" y="4483100"/>
          <p14:tracePt t="40172" x="4367213" y="4537075"/>
          <p14:tracePt t="40186" x="4357688" y="4598988"/>
          <p14:tracePt t="40201" x="4340225" y="4660900"/>
          <p14:tracePt t="40215" x="4313238" y="4857750"/>
          <p14:tracePt t="40229" x="4295775" y="4911725"/>
          <p14:tracePt t="40243" x="4295775" y="4965700"/>
          <p14:tracePt t="40257" x="4286250" y="5089525"/>
          <p14:tracePt t="40272" x="4276725" y="5205413"/>
          <p14:tracePt t="40287" x="4276725" y="5286375"/>
          <p14:tracePt t="40300" x="4276725" y="5322888"/>
          <p14:tracePt t="40315" x="4276725" y="5348288"/>
          <p14:tracePt t="40329" x="4276725" y="5411788"/>
          <p14:tracePt t="40343" x="4276725" y="5456238"/>
          <p14:tracePt t="40359" x="4276725" y="5562600"/>
          <p14:tracePt t="40372" x="4276725" y="5572125"/>
          <p14:tracePt t="40410" x="4268788" y="5643563"/>
          <p14:tracePt t="40420" x="4268788" y="5653088"/>
          <p14:tracePt t="40441" x="4259263" y="5697538"/>
          <p14:tracePt t="40451" x="4251325" y="5715000"/>
          <p14:tracePt t="40472" x="4251325" y="5741988"/>
          <p14:tracePt t="40481" x="4232275" y="5759450"/>
          <p14:tracePt t="40749" x="4295775" y="5697538"/>
          <p14:tracePt t="40757" x="4357688" y="5589588"/>
          <p14:tracePt t="40766" x="4384675" y="5491163"/>
          <p14:tracePt t="40778" x="4438650" y="5367338"/>
          <p14:tracePt t="40788" x="4483100" y="5160963"/>
          <p14:tracePt t="40800" x="4545013" y="4776788"/>
          <p14:tracePt t="40814" x="4562475" y="4510088"/>
          <p14:tracePt t="40829" x="4572000" y="4268788"/>
          <p14:tracePt t="40843" x="4581525" y="4125913"/>
          <p14:tracePt t="40858" x="4598988" y="4010025"/>
          <p14:tracePt t="40872" x="4598988" y="3965575"/>
          <p14:tracePt t="40886" x="4608513" y="3857625"/>
          <p14:tracePt t="40900" x="4608513" y="3768725"/>
          <p14:tracePt t="40914" x="4608513" y="3741738"/>
          <p14:tracePt t="40929" x="4608513" y="3732213"/>
          <p14:tracePt t="41033" x="4608513" y="3741738"/>
          <p14:tracePt t="41063" x="4608513" y="3751263"/>
          <p14:tracePt t="41074" x="4608513" y="3759200"/>
          <p14:tracePt t="41124" x="4608513" y="3768725"/>
          <p14:tracePt t="41146" x="4608513" y="3803650"/>
          <p14:tracePt t="41155" x="4581525" y="3884613"/>
          <p14:tracePt t="41166" x="4562475" y="4010025"/>
          <p14:tracePt t="41176" x="4537075" y="4160838"/>
          <p14:tracePt t="41187" x="4518025" y="4340225"/>
          <p14:tracePt t="41200" x="4491038" y="4500563"/>
          <p14:tracePt t="41214" x="4491038" y="4768850"/>
          <p14:tracePt t="41228" x="4491038" y="5072063"/>
          <p14:tracePt t="41243" x="4473575" y="5411788"/>
          <p14:tracePt t="41257" x="4384675" y="6018213"/>
          <p14:tracePt t="41272" x="4340225" y="6143625"/>
          <p14:tracePt t="41285" x="4303713" y="6170613"/>
          <p14:tracePt t="41300" x="4214813" y="6143625"/>
          <p14:tracePt t="41314" x="4170363" y="6072188"/>
          <p14:tracePt t="41328" x="4143375" y="6018213"/>
          <p14:tracePt t="41554" x="4179888" y="5902325"/>
          <p14:tracePt t="41564" x="4251325" y="5724525"/>
          <p14:tracePt t="41574" x="4313238" y="5394325"/>
          <p14:tracePt t="41585" x="4419600" y="4894263"/>
          <p14:tracePt t="41599" x="4483100" y="4633913"/>
          <p14:tracePt t="41615" x="4554538" y="3983038"/>
          <p14:tracePt t="41628" x="4589463" y="3840163"/>
          <p14:tracePt t="41642" x="4598988" y="3759200"/>
          <p14:tracePt t="41657" x="4625975" y="3652838"/>
          <p14:tracePt t="41672" x="4643438" y="3589338"/>
          <p14:tracePt t="41687" x="4660900" y="3455988"/>
          <p14:tracePt t="41699" x="4670425" y="3429000"/>
          <p14:tracePt t="41714" x="4670425" y="3411538"/>
          <p14:tracePt t="41829" x="4660900" y="3429000"/>
          <p14:tracePt t="41840" x="4652963" y="3429000"/>
          <p14:tracePt t="41901" x="4652963" y="3438525"/>
          <p14:tracePt t="41911" x="4643438" y="3438525"/>
          <p14:tracePt t="41921" x="4633913" y="3455988"/>
          <p14:tracePt t="41932" x="4616450" y="3473450"/>
          <p14:tracePt t="41952" x="4616450" y="3482975"/>
          <p14:tracePt t="41962" x="4608513" y="3500438"/>
          <p14:tracePt t="41973" x="4598988" y="3500438"/>
          <p14:tracePt t="41985" x="4598988" y="3509963"/>
          <p14:tracePt t="42014" x="4589463" y="3509963"/>
          <p14:tracePt t="42023" x="4545013" y="3536950"/>
          <p14:tracePt t="42034" x="4518025" y="3554413"/>
          <p14:tracePt t="42045" x="4465638" y="3581400"/>
          <p14:tracePt t="42056" x="4411663" y="3608388"/>
          <p14:tracePt t="42071" x="4348163" y="3633788"/>
          <p14:tracePt t="42085" x="4224338" y="3687763"/>
          <p14:tracePt t="42099" x="4197350" y="3697288"/>
          <p14:tracePt t="42115" x="4108450" y="3714750"/>
          <p14:tracePt t="42128" x="4062413" y="3724275"/>
          <p14:tracePt t="42142" x="4017963" y="3732213"/>
          <p14:tracePt t="42156" x="4000500" y="3751263"/>
          <p14:tracePt t="42238" x="4010025" y="3751263"/>
          <p14:tracePt t="42248" x="4027488" y="3751263"/>
          <p14:tracePt t="42259" x="4071938" y="3751263"/>
          <p14:tracePt t="42270" x="4108450" y="3751263"/>
          <p14:tracePt t="42285" x="4170363" y="3751263"/>
          <p14:tracePt t="42299" x="4313238" y="3751263"/>
          <p14:tracePt t="42314" x="4411663" y="3751263"/>
          <p14:tracePt t="42330" x="4537075" y="3776663"/>
          <p14:tracePt t="42342" x="4608513" y="3776663"/>
          <p14:tracePt t="42356" x="4670425" y="3795713"/>
          <p14:tracePt t="42371" x="4803775" y="3803650"/>
          <p14:tracePt t="42385" x="4840288" y="3813175"/>
          <p14:tracePt t="42400" x="4894263" y="3813175"/>
          <p14:tracePt t="42414" x="4902200" y="3813175"/>
          <p14:tracePt t="42427" x="4919663" y="3813175"/>
          <p14:tracePt t="42442" x="4929188" y="3813175"/>
          <p14:tracePt t="42514" x="4919663" y="3813175"/>
          <p14:tracePt t="42524" x="4911725" y="3813175"/>
          <p14:tracePt t="42545" x="4902200" y="3822700"/>
          <p14:tracePt t="42555" x="4894263" y="3830638"/>
          <p14:tracePt t="42565" x="4857750" y="3830638"/>
          <p14:tracePt t="42574" x="4759325" y="3830638"/>
          <p14:tracePt t="42586" x="4643438" y="3830638"/>
          <p14:tracePt t="42599" x="4473575" y="3848100"/>
          <p14:tracePt t="42613" x="4152900" y="3884613"/>
          <p14:tracePt t="42628" x="3714750" y="3929063"/>
          <p14:tracePt t="42642" x="3643313" y="3929063"/>
          <p14:tracePt t="42656" x="3633788" y="3929063"/>
          <p14:tracePt t="42739" x="3652838" y="3929063"/>
          <p14:tracePt t="42749" x="3705225" y="3911600"/>
          <p14:tracePt t="42759" x="3786188" y="3867150"/>
          <p14:tracePt t="42770" x="3894138" y="3840163"/>
          <p14:tracePt t="42784" x="4010025" y="3830638"/>
          <p14:tracePt t="42799" x="4187825" y="3822700"/>
          <p14:tracePt t="42813" x="4251325" y="3822700"/>
          <p14:tracePt t="42828" x="4313238" y="3822700"/>
          <p14:tracePt t="42831" x="4357688" y="3822700"/>
          <p14:tracePt t="42842" x="4384675" y="3822700"/>
          <p14:tracePt t="42856" x="4419600" y="3830638"/>
          <p14:tracePt t="42871" x="4473575" y="3830638"/>
          <p14:tracePt t="42884" x="4491038" y="3830638"/>
          <p14:tracePt t="42899" x="4518025" y="3830638"/>
          <p14:tracePt t="42913" x="4562475" y="3830638"/>
          <p14:tracePt t="42927" x="4589463" y="3830638"/>
          <p14:tracePt t="42942" x="4697413" y="3830638"/>
          <p14:tracePt t="42956" x="4759325" y="3830638"/>
          <p14:tracePt t="43198" x="4751388" y="3830638"/>
          <p14:tracePt t="43208" x="4697413" y="3803650"/>
          <p14:tracePt t="43218" x="4687888" y="3803650"/>
          <p14:tracePt t="43229" x="4581525" y="3741738"/>
          <p14:tracePt t="43249" x="4500563" y="3697288"/>
          <p14:tracePt t="43259" x="4483100" y="3687763"/>
          <p14:tracePt t="43270" x="4429125" y="3652838"/>
          <p14:tracePt t="43284" x="4394200" y="3633788"/>
          <p14:tracePt t="43321" x="4394200" y="3625850"/>
          <p14:tracePt t="43494" x="4394200" y="3633788"/>
          <p14:tracePt t="43658" x="4394200" y="3643313"/>
          <p14:tracePt t="43689" x="4394200" y="3652838"/>
          <p14:tracePt t="43719" x="4394200" y="3660775"/>
          <p14:tracePt t="43760" x="4394200" y="3670300"/>
          <p14:tracePt t="43770" x="4375150" y="3697288"/>
          <p14:tracePt t="43780" x="4367213" y="3705225"/>
          <p14:tracePt t="43821" x="4367213" y="3714750"/>
          <p14:tracePt t="43872" x="4367213" y="3724275"/>
          <p14:tracePt t="43882" x="4348163" y="3732213"/>
          <p14:tracePt t="43893" x="4348163" y="3741738"/>
          <p14:tracePt t="44127" x="4348163" y="3759200"/>
          <p14:tracePt t="44138" x="4348163" y="3768725"/>
          <p14:tracePt t="44148" x="4348163" y="3795713"/>
          <p14:tracePt t="44158" x="4348163" y="3867150"/>
          <p14:tracePt t="44169" x="4348163" y="3902075"/>
          <p14:tracePt t="44183" x="4348163" y="3929063"/>
          <p14:tracePt t="44199" x="4348163" y="3983038"/>
          <p14:tracePt t="44212" x="4348163" y="4010025"/>
          <p14:tracePt t="44226" x="4348163" y="4037013"/>
          <p14:tracePt t="44240" x="4348163" y="4160838"/>
          <p14:tracePt t="44255" x="4340225" y="4214813"/>
          <p14:tracePt t="44270" x="4330700" y="4313238"/>
          <p14:tracePt t="44283" x="4322763" y="4375150"/>
          <p14:tracePt t="44298" x="4322763" y="4438650"/>
          <p14:tracePt t="44312" x="4322763" y="4572000"/>
          <p14:tracePt t="44326" x="4322763" y="4598988"/>
          <p14:tracePt t="44342" x="4313238" y="4687888"/>
          <p14:tracePt t="44355" x="4295775" y="4776788"/>
          <p14:tracePt t="44369" x="4268788" y="4867275"/>
          <p14:tracePt t="44383" x="4232275" y="5072063"/>
          <p14:tracePt t="44398" x="4224338" y="5108575"/>
          <p14:tracePt t="44413" x="4205288" y="5180013"/>
          <p14:tracePt t="44427" x="4187825" y="5241925"/>
          <p14:tracePt t="44441" x="4170363" y="5330825"/>
          <p14:tracePt t="44455" x="4089400" y="5680075"/>
          <p14:tracePt t="44469" x="4062413" y="5776913"/>
          <p14:tracePt t="44485" x="4044950" y="5946775"/>
          <p14:tracePt t="44497" x="4044950" y="6010275"/>
          <p14:tracePt t="44512" x="4044950" y="6072188"/>
          <p14:tracePt t="44526" x="4054475" y="6180138"/>
          <p14:tracePt t="44540" x="4062413" y="6188075"/>
          <p14:tracePt t="44792" x="4071938" y="6180138"/>
          <p14:tracePt t="44802" x="4108450" y="6153150"/>
          <p14:tracePt t="44813" x="4170363" y="6037263"/>
          <p14:tracePt t="44826" x="4322763" y="5776913"/>
          <p14:tracePt t="44840" x="4456113" y="5562600"/>
          <p14:tracePt t="44854" x="4616450" y="5276850"/>
          <p14:tracePt t="44869" x="4625975" y="5251450"/>
          <p14:tracePt t="45190" x="4633913" y="5205413"/>
          <p14:tracePt t="45200" x="4660900" y="5143500"/>
          <p14:tracePt t="45210" x="4670425" y="5054600"/>
          <p14:tracePt t="45220" x="4687888" y="4919663"/>
          <p14:tracePt t="45231" x="4724400" y="4572000"/>
          <p14:tracePt t="45242" x="4751388" y="4367213"/>
          <p14:tracePt t="45254" x="4759325" y="4241800"/>
          <p14:tracePt t="45269" x="4759325" y="4133850"/>
          <p14:tracePt t="45283" x="4759325" y="4116388"/>
          <p14:tracePt t="45333" x="4759325" y="4044950"/>
          <p14:tracePt t="45344" x="4759325" y="3670300"/>
          <p14:tracePt t="45353" x="4795838" y="3633788"/>
          <p14:tracePt t="45363" x="4830763" y="3455988"/>
          <p14:tracePt t="45374" x="4830763" y="3419475"/>
          <p14:tracePt t="45578" x="4830763" y="3446463"/>
          <p14:tracePt t="45619" x="4830763" y="3455988"/>
          <p14:tracePt t="45639" x="4822825" y="3482975"/>
          <p14:tracePt t="45649" x="4813300" y="3509963"/>
          <p14:tracePt t="45660" x="4786313" y="3544888"/>
          <p14:tracePt t="45671" x="4768850" y="3571875"/>
          <p14:tracePt t="45682" x="4732338" y="3633788"/>
          <p14:tracePt t="45697" x="4705350" y="3776663"/>
          <p14:tracePt t="45711" x="4660900" y="3902075"/>
          <p14:tracePt t="45725" x="4652963" y="3956050"/>
          <p14:tracePt t="45742" x="4625975" y="4054475"/>
          <p14:tracePt t="45754" x="4608513" y="4089400"/>
          <p14:tracePt t="45768" x="4598988" y="4152900"/>
          <p14:tracePt t="45783" x="4562475" y="4295775"/>
          <p14:tracePt t="45797" x="4545013" y="4367213"/>
          <p14:tracePt t="45812" x="4473575" y="4581525"/>
          <p14:tracePt t="45825" x="4429125" y="4741863"/>
          <p14:tracePt t="45839" x="4402138" y="4867275"/>
          <p14:tracePt t="45845" x="4384675" y="4929188"/>
          <p14:tracePt t="45854" x="4367213" y="4956175"/>
          <p14:tracePt t="45905" x="4357688" y="5000625"/>
          <p14:tracePt t="45915" x="4330700" y="5072063"/>
          <p14:tracePt t="45926" x="4330700" y="5089525"/>
          <p14:tracePt t="45946" x="4322763" y="5089525"/>
          <p14:tracePt t="45987" x="4322763" y="5081588"/>
          <p14:tracePt t="45996" x="4322763" y="5045075"/>
          <p14:tracePt t="46007" x="4322763" y="5000625"/>
          <p14:tracePt t="46017" x="4322763" y="4983163"/>
          <p14:tracePt t="46028" x="4322763" y="4973638"/>
          <p14:tracePt t="46047" x="4330700" y="4946650"/>
          <p14:tracePt t="46058" x="4348163" y="4884738"/>
          <p14:tracePt t="46069" x="4348163" y="4875213"/>
          <p14:tracePt t="46083" x="4384675" y="4786313"/>
          <p14:tracePt t="46098" x="4483100" y="4572000"/>
          <p14:tracePt t="46111" x="4491038" y="4562475"/>
          <p14:tracePt t="46125" x="4527550" y="4419600"/>
          <p14:tracePt t="46140" x="4537075" y="4411663"/>
          <p14:tracePt t="46415" x="4510088" y="4419600"/>
          <p14:tracePt t="46426" x="4491038" y="4429125"/>
          <p14:tracePt t="46436" x="4483100" y="4429125"/>
          <p14:tracePt t="46507" x="4483100" y="4394200"/>
          <p14:tracePt t="46517" x="4500563" y="4348163"/>
          <p14:tracePt t="46527" x="4518025" y="4322763"/>
          <p14:tracePt t="46538" x="4554538" y="4276725"/>
          <p14:tracePt t="46553" x="4589463" y="4197350"/>
          <p14:tracePt t="46568" x="4643438" y="4116388"/>
          <p14:tracePt t="46581" x="4670425" y="4044950"/>
          <p14:tracePt t="46596" x="4670425" y="4027488"/>
          <p14:tracePt t="46610" x="4679950" y="3956050"/>
          <p14:tracePt t="46732" x="4679950" y="3973513"/>
          <p14:tracePt t="46753" x="4679950" y="3990975"/>
          <p14:tracePt t="46763" x="4679950" y="4000500"/>
          <p14:tracePt t="46773" x="4679950" y="4037013"/>
          <p14:tracePt t="46784" x="4670425" y="4062413"/>
          <p14:tracePt t="46796" x="4670425" y="4081463"/>
          <p14:tracePt t="46810" x="4670425" y="4108450"/>
          <p14:tracePt t="46825" x="4660900" y="4160838"/>
          <p14:tracePt t="46839" x="4652963" y="4214813"/>
          <p14:tracePt t="46854" x="4652963" y="4259263"/>
          <p14:tracePt t="46937" x="4652963" y="4241800"/>
          <p14:tracePt t="46946" x="4652963" y="4232275"/>
          <p14:tracePt t="46956" x="4652963" y="4214813"/>
          <p14:tracePt t="46968" x="4660900" y="4152900"/>
          <p14:tracePt t="46981" x="4679950" y="4081463"/>
          <p14:tracePt t="46997" x="4759325" y="3813175"/>
          <p14:tracePt t="47010" x="4830763" y="3589338"/>
          <p14:tracePt t="47024" x="4848225" y="3554413"/>
          <p14:tracePt t="47039" x="4884738" y="3465513"/>
          <p14:tracePt t="47141" x="4884738" y="3473450"/>
          <p14:tracePt t="47151" x="4884738" y="3482975"/>
          <p14:tracePt t="47161" x="4884738" y="3500438"/>
          <p14:tracePt t="47172" x="4875213" y="3527425"/>
          <p14:tracePt t="47182" x="4848225" y="3571875"/>
          <p14:tracePt t="47196" x="4840288" y="3625850"/>
          <p14:tracePt t="47212" x="4840288" y="3633788"/>
          <p14:tracePt t="47224" x="4840288" y="3660775"/>
          <p14:tracePt t="47239" x="4822825" y="3714750"/>
          <p14:tracePt t="47253" x="4813300" y="3759200"/>
          <p14:tracePt t="47268" x="4803775" y="3759200"/>
          <p14:tracePt t="47296" x="4803775" y="3751263"/>
          <p14:tracePt t="47324" x="4803775" y="3741738"/>
          <p14:tracePt t="47355" x="4803775" y="3732213"/>
          <p14:tracePt t="47375" x="4803775" y="3724275"/>
          <p14:tracePt t="47386" x="4803775" y="3714750"/>
          <p14:tracePt t="47406" x="4803775" y="3705225"/>
          <p14:tracePt t="47417" x="4803775" y="3679825"/>
          <p14:tracePt t="47426" x="4803775" y="3660775"/>
          <p14:tracePt t="47438" x="4803775" y="3652838"/>
          <p14:tracePt t="47477" x="4813300" y="3581400"/>
          <p14:tracePt t="47488" x="4822825" y="3562350"/>
          <p14:tracePt t="47498" x="4830763" y="3509963"/>
          <p14:tracePt t="47569" x="4830763" y="3527425"/>
          <p14:tracePt t="47579" x="4830763" y="3536950"/>
          <p14:tracePt t="47590" x="4830763" y="3554413"/>
          <p14:tracePt t="47600" x="4813300" y="3598863"/>
          <p14:tracePt t="47611" x="4795838" y="3714750"/>
          <p14:tracePt t="47624" x="4776788" y="3751263"/>
          <p14:tracePt t="47638" x="4759325" y="3795713"/>
          <p14:tracePt t="47653" x="4751388" y="3822700"/>
          <p14:tracePt t="47783" x="4759325" y="3813175"/>
          <p14:tracePt t="49238" x="4759325" y="3848100"/>
          <p14:tracePt t="49253" x="4751388" y="3956050"/>
          <p14:tracePt t="49268" x="4732338" y="3990975"/>
          <p14:tracePt t="49281" x="4705350" y="4054475"/>
          <p14:tracePt t="49296" x="4643438" y="4241800"/>
          <p14:tracePt t="49310" x="4616450" y="4340225"/>
          <p14:tracePt t="49324" x="4572000" y="4429125"/>
          <p14:tracePt t="49338" x="4572000" y="4438650"/>
          <p14:tracePt t="49380" x="4554538" y="4456113"/>
          <p14:tracePt t="49395" x="4545013" y="4518025"/>
          <p14:tracePt t="49694" x="4518025" y="4518025"/>
          <p14:tracePt t="49704" x="4491038" y="4518025"/>
          <p14:tracePt t="49714" x="4456113" y="4537075"/>
          <p14:tracePt t="49725" x="4394200" y="4545013"/>
          <p14:tracePt t="49737" x="4295775" y="4562475"/>
          <p14:tracePt t="49752" x="4241800" y="4572000"/>
          <p14:tracePt t="49766" x="4179888" y="4581525"/>
          <p14:tracePt t="49868" x="4197350" y="4581525"/>
          <p14:tracePt t="49878" x="4224338" y="4572000"/>
          <p14:tracePt t="49888" x="4268788" y="4562475"/>
          <p14:tracePt t="49898" x="4303713" y="4554538"/>
          <p14:tracePt t="49909" x="4357688" y="4527550"/>
          <p14:tracePt t="49923" x="4402138" y="4510088"/>
          <p14:tracePt t="49938" x="4491038" y="4483100"/>
          <p14:tracePt t="49951" x="4527550" y="4483100"/>
          <p14:tracePt t="50460" x="4527550" y="4491038"/>
          <p14:tracePt t="50490" x="4510088" y="4510088"/>
          <p14:tracePt t="50500" x="4465638" y="4527550"/>
          <p14:tracePt t="50510" x="4429125" y="4554538"/>
          <p14:tracePt t="50522" x="4411663" y="4589463"/>
          <p14:tracePt t="50536" x="4394200" y="4608513"/>
          <p14:tracePt t="50550" x="4394200" y="4625975"/>
          <p14:tracePt t="50571" x="4411663" y="4633913"/>
          <p14:tracePt t="50581" x="4473575" y="4660900"/>
          <p14:tracePt t="50593" x="4572000" y="4679950"/>
          <p14:tracePt t="50607" x="4670425" y="4705350"/>
          <p14:tracePt t="50622" x="4919663" y="4803775"/>
          <p14:tracePt t="50636" x="5018088" y="4848225"/>
          <p14:tracePt t="50650" x="5089525" y="4848225"/>
          <p14:tracePt t="50664" x="5133975" y="4857750"/>
          <p14:tracePt t="50679" x="5143500" y="4857750"/>
          <p14:tracePt t="50756" x="5126038" y="4867275"/>
          <p14:tracePt t="50776" x="5116513" y="4867275"/>
          <p14:tracePt t="50787" x="5072063" y="4867275"/>
          <p14:tracePt t="50797" x="5018088" y="4867275"/>
          <p14:tracePt t="50808" x="4929188" y="4848225"/>
          <p14:tracePt t="50822" x="4857750" y="4840288"/>
          <p14:tracePt t="50838" x="4633913" y="4830763"/>
          <p14:tracePt t="50850" x="4456113" y="4830763"/>
          <p14:tracePt t="50865" x="4340225" y="4830763"/>
          <p14:tracePt t="50879" x="4197350" y="4813300"/>
          <p14:tracePt t="50893" x="4179888" y="4795838"/>
          <p14:tracePt t="50922" x="4179888" y="4786313"/>
          <p14:tracePt t="50936" x="4179888" y="4776788"/>
          <p14:tracePt t="50950" x="4179888" y="4751388"/>
          <p14:tracePt t="51042" x="4197350" y="4751388"/>
          <p14:tracePt t="51052" x="4214813" y="4751388"/>
          <p14:tracePt t="51063" x="4259263" y="4741863"/>
          <p14:tracePt t="51073" x="4286250" y="4732338"/>
          <p14:tracePt t="51082" x="4357688" y="4724400"/>
          <p14:tracePt t="51094" x="4429125" y="4714875"/>
          <p14:tracePt t="51107" x="4491038" y="4705350"/>
          <p14:tracePt t="51125" x="4562475" y="4697413"/>
          <p14:tracePt t="51136" x="4581525" y="4697413"/>
          <p14:tracePt t="51195" x="4572000" y="4697413"/>
          <p14:tracePt t="51206" x="4554538" y="4697413"/>
          <p14:tracePt t="51216" x="4545013" y="4697413"/>
          <p14:tracePt t="51225" x="4537075" y="4697413"/>
          <p14:tracePt t="51237" x="4527550" y="4697413"/>
          <p14:tracePt t="51250" x="4465638" y="4697413"/>
          <p14:tracePt t="51266" x="4268788" y="4633913"/>
          <p14:tracePt t="51279" x="4152900" y="4616450"/>
          <p14:tracePt t="51293" x="3983038" y="4589463"/>
          <p14:tracePt t="51307" x="3581400" y="4589463"/>
          <p14:tracePt t="51322" x="3465513" y="4616450"/>
          <p14:tracePt t="51338" x="3367088" y="4625975"/>
          <p14:tracePt t="51388" x="3384550" y="4625975"/>
          <p14:tracePt t="51645" x="3411538" y="4625975"/>
          <p14:tracePt t="51654" x="3455988" y="4625975"/>
          <p14:tracePt t="51666" x="3500438" y="4625975"/>
          <p14:tracePt t="51678" x="3562350" y="4633913"/>
          <p14:tracePt t="51693" x="3625850" y="4633913"/>
          <p14:tracePt t="51707" x="3768725" y="4643438"/>
          <p14:tracePt t="51722" x="3830638" y="4643438"/>
          <p14:tracePt t="51737" x="3902075" y="4643438"/>
          <p14:tracePt t="51750" x="3929063" y="4643438"/>
          <p14:tracePt t="51764" x="3956050" y="4643438"/>
          <p14:tracePt t="51778" x="4037013" y="4643438"/>
          <p14:tracePt t="51793" x="4054475" y="4643438"/>
          <p14:tracePt t="51807" x="4062413" y="4643438"/>
          <p14:tracePt t="52155" x="4044950" y="4643438"/>
          <p14:tracePt t="52165" x="4000500" y="4643438"/>
          <p14:tracePt t="52175" x="3965575" y="4643438"/>
          <p14:tracePt t="52186" x="3919538" y="4643438"/>
          <p14:tracePt t="52195" x="3894138" y="4643438"/>
          <p14:tracePt t="52208" x="3884613" y="4633913"/>
          <p14:tracePt t="52329" x="3902075" y="4625975"/>
          <p14:tracePt t="52339" x="3938588" y="4608513"/>
          <p14:tracePt t="52350" x="3990975" y="4598988"/>
          <p14:tracePt t="52364" x="4071938" y="4589463"/>
          <p14:tracePt t="52380" x="4224338" y="4562475"/>
          <p14:tracePt t="52393" x="4286250" y="4562475"/>
          <p14:tracePt t="52406" x="4340225" y="4562475"/>
          <p14:tracePt t="52421" x="4402138" y="4562475"/>
          <p14:tracePt t="52435" x="4419600" y="4562475"/>
          <p14:tracePt t="53679" x="4384675" y="4554538"/>
          <p14:tracePt t="53694" x="4348163" y="4554538"/>
          <p14:tracePt t="53708" x="4251325" y="4545013"/>
          <p14:tracePt t="53721" x="4187825" y="4545013"/>
          <p14:tracePt t="53735" x="4098925" y="4545013"/>
          <p14:tracePt t="53749" x="3946525" y="4545013"/>
          <p14:tracePt t="53764" x="3929063" y="4545013"/>
          <p14:tracePt t="53849" x="3938588" y="4545013"/>
          <p14:tracePt t="53864" x="3973513" y="4545013"/>
          <p14:tracePt t="53878" x="4044950" y="4545013"/>
          <p14:tracePt t="53892" x="4224338" y="4562475"/>
          <p14:tracePt t="53906" x="4375150" y="4581525"/>
          <p14:tracePt t="53921" x="4598988" y="4589463"/>
          <p14:tracePt t="53935" x="4697413" y="4598988"/>
          <p14:tracePt t="53949" x="4759325" y="4608513"/>
          <p14:tracePt t="53964" x="4867275" y="4608513"/>
          <p14:tracePt t="53978" x="4894263" y="4608513"/>
          <p14:tracePt t="53992" x="4938713" y="4589463"/>
          <p14:tracePt t="54006" x="4946650" y="4589463"/>
          <p14:tracePt t="54092" x="4938713" y="4589463"/>
          <p14:tracePt t="54106" x="4894263" y="4589463"/>
          <p14:tracePt t="54120" x="4867275" y="4589463"/>
          <p14:tracePt t="54135" x="4768850" y="4589463"/>
          <p14:tracePt t="54149" x="4724400" y="4589463"/>
          <p14:tracePt t="54163" x="4670425" y="4589463"/>
          <p14:tracePt t="54178" x="4518025" y="4589463"/>
          <p14:tracePt t="54192" x="4438650" y="4589463"/>
          <p14:tracePt t="54207" x="4286250" y="4589463"/>
          <p14:tracePt t="54221" x="4232275" y="4589463"/>
          <p14:tracePt t="54235" x="4187825" y="4589463"/>
          <p14:tracePt t="54249" x="4179888" y="4589463"/>
          <p14:tracePt t="54306" x="4179888" y="4581525"/>
          <p14:tracePt t="54351" x="4187825" y="4581525"/>
          <p14:tracePt t="54366" x="4197350" y="4581525"/>
          <p14:tracePt t="54380" x="4224338" y="4581525"/>
          <p14:tracePt t="54394" x="4251325" y="4581525"/>
          <p14:tracePt t="54408" x="4268788" y="4581525"/>
          <p14:tracePt t="54422" x="4313238" y="4581525"/>
          <p14:tracePt t="54436" x="4340225" y="4581525"/>
          <p14:tracePt t="54451" x="4357688" y="4581525"/>
          <p14:tracePt t="54466" x="4446588" y="4589463"/>
          <p14:tracePt t="54479" x="4491038" y="4589463"/>
          <p14:tracePt t="54492" x="4633913" y="4598988"/>
          <p14:tracePt t="54506" x="4705350" y="4608513"/>
          <p14:tracePt t="54521" x="4759325" y="4625975"/>
          <p14:tracePt t="54535" x="4813300" y="4633913"/>
          <p14:tracePt t="54550" x="4840288" y="4633913"/>
          <p14:tracePt t="54563" x="4867275" y="4633913"/>
          <p14:tracePt t="54578" x="4875213" y="4633913"/>
          <p14:tracePt t="54635" x="4867275" y="4633913"/>
          <p14:tracePt t="54649" x="4857750" y="4633913"/>
          <p14:tracePt t="54680" x="4840288" y="4643438"/>
          <p14:tracePt t="54693" x="4830763" y="4643438"/>
          <p14:tracePt t="54708" x="4768850" y="4643438"/>
          <p14:tracePt t="54723" x="4714875" y="4643438"/>
          <p14:tracePt t="54736" x="4660900" y="4643438"/>
          <p14:tracePt t="54751" x="4589463" y="4643438"/>
          <p14:tracePt t="54765" x="4562475" y="4643438"/>
          <p14:tracePt t="54779" x="4518025" y="4643438"/>
          <p14:tracePt t="54793" x="4483100" y="4633913"/>
          <p14:tracePt t="54808" x="4446588" y="4625975"/>
          <p14:tracePt t="54823" x="4357688" y="4608513"/>
          <p14:tracePt t="54836" x="4303713" y="4589463"/>
          <p14:tracePt t="54851" x="4205288" y="4572000"/>
          <p14:tracePt t="54865" x="4197350" y="4562475"/>
          <p14:tracePt t="54879" x="4187825" y="4562475"/>
          <p14:tracePt t="54907" x="4179888" y="4562475"/>
          <p14:tracePt t="54936" x="4170363" y="4562475"/>
          <p14:tracePt t="55037" x="4232275" y="4562475"/>
          <p14:tracePt t="55051" x="4259263" y="4562475"/>
          <p14:tracePt t="55065" x="4322763" y="4562475"/>
          <p14:tracePt t="55079" x="4367213" y="4562475"/>
          <p14:tracePt t="55093" x="4419600" y="4562475"/>
          <p14:tracePt t="55108" x="4527550" y="4562475"/>
          <p14:tracePt t="55122" x="4562475" y="4581525"/>
          <p14:tracePt t="55136" x="4625975" y="4589463"/>
          <p14:tracePt t="55150" x="4633913" y="4608513"/>
          <p14:tracePt t="55164" x="4633913" y="4633913"/>
          <p14:tracePt t="55181" x="4633913" y="4679950"/>
          <p14:tracePt t="55193" x="4625975" y="4724400"/>
          <p14:tracePt t="55208" x="4598988" y="4776788"/>
          <p14:tracePt t="55222" x="4581525" y="4803775"/>
          <p14:tracePt t="55236" x="4554538" y="4822825"/>
          <p14:tracePt t="55249" x="4537075" y="4857750"/>
          <p14:tracePt t="55263" x="4527550" y="4867275"/>
          <p14:tracePt t="55307" x="4510088" y="4911725"/>
          <p14:tracePt t="55323" x="4473575" y="5018088"/>
          <p14:tracePt t="55336" x="4446588" y="5054600"/>
          <p14:tracePt t="55351" x="4446588" y="5062538"/>
          <p14:tracePt t="55621" x="4438650" y="5037138"/>
          <p14:tracePt t="55636" x="4438650" y="4991100"/>
          <p14:tracePt t="55650" x="4438650" y="4956175"/>
          <p14:tracePt t="55664" x="4438650" y="4938713"/>
          <p14:tracePt t="55679" x="4438650" y="4902200"/>
          <p14:tracePt t="55693" x="4438650" y="4884738"/>
          <p14:tracePt t="55708" x="4465638" y="4803775"/>
          <p14:tracePt t="55722" x="4483100" y="4751388"/>
          <p14:tracePt t="55736" x="4510088" y="4697413"/>
          <p14:tracePt t="55749" x="4554538" y="4616450"/>
          <p14:tracePt t="55763" x="4554538" y="4589463"/>
          <p14:tracePt t="55878" x="4527550" y="4616450"/>
          <p14:tracePt t="55893" x="4465638" y="4660900"/>
          <p14:tracePt t="55907" x="4429125" y="4697413"/>
          <p14:tracePt t="55921" x="4411663" y="4724400"/>
          <p14:tracePt t="55936" x="4330700" y="4795838"/>
          <p14:tracePt t="55950" x="4286250" y="4822825"/>
          <p14:tracePt t="55964" x="4160838" y="4884738"/>
          <p14:tracePt t="55978" x="4133850" y="4894263"/>
          <p14:tracePt t="56050" x="4152900" y="4830763"/>
          <p14:tracePt t="56064" x="4179888" y="4776788"/>
          <p14:tracePt t="56079" x="4251325" y="4616450"/>
          <p14:tracePt t="56092" x="4313238" y="4411663"/>
          <p14:tracePt t="56107" x="4411663" y="4089400"/>
          <p14:tracePt t="56121" x="4456113" y="3990975"/>
          <p14:tracePt t="56135" x="4473575" y="3946525"/>
          <p14:tracePt t="56152" x="4483100" y="3875088"/>
          <p14:tracePt t="56164" x="4483100" y="3857625"/>
          <p14:tracePt t="56179" x="4491038" y="3741738"/>
          <p14:tracePt t="56192" x="4510088" y="3697288"/>
          <p14:tracePt t="56207" x="4510088" y="3679825"/>
          <p14:tracePt t="56335" x="4500563" y="3679825"/>
          <p14:tracePt t="56351" x="4446588" y="3679825"/>
          <p14:tracePt t="56366" x="4394200" y="3679825"/>
          <p14:tracePt t="56378" x="4340225" y="3679825"/>
          <p14:tracePt t="56393" x="4224338" y="3679825"/>
          <p14:tracePt t="56406" x="4179888" y="3679825"/>
          <p14:tracePt t="56421" x="4143375" y="3679825"/>
          <p14:tracePt t="56437" x="4098925" y="3679825"/>
          <p14:tracePt t="56449" x="4081463" y="3679825"/>
          <p14:tracePt t="56464" x="4037013" y="3679825"/>
          <p14:tracePt t="56480" x="4027488" y="3679825"/>
          <p14:tracePt t="56562" x="4037013" y="3679825"/>
          <p14:tracePt t="56577" x="4054475" y="3679825"/>
          <p14:tracePt t="56591" x="4071938" y="3679825"/>
          <p14:tracePt t="56605" x="4116388" y="3679825"/>
          <p14:tracePt t="56619" x="4214813" y="3679825"/>
          <p14:tracePt t="56634" x="4276725" y="3679825"/>
          <p14:tracePt t="56649" x="4419600" y="3679825"/>
          <p14:tracePt t="56662" x="4491038" y="3679825"/>
          <p14:tracePt t="56679" x="4562475" y="3687763"/>
          <p14:tracePt t="56692" x="4581525" y="3697288"/>
          <p14:tracePt t="56707" x="4598988" y="3697288"/>
          <p14:tracePt t="56721" x="4660900" y="3697288"/>
          <p14:tracePt t="56735" x="4697413" y="3697288"/>
          <p14:tracePt t="56750" x="4751388" y="3697288"/>
          <p14:tracePt t="56764" x="4759325" y="3697288"/>
          <p14:tracePt t="56806" x="4724400" y="3705225"/>
          <p14:tracePt t="56821" x="4652963" y="3724275"/>
          <p14:tracePt t="56835" x="4572000" y="3741738"/>
          <p14:tracePt t="56850" x="4491038" y="3776663"/>
          <p14:tracePt t="56864" x="4214813" y="3813175"/>
          <p14:tracePt t="56878" x="4125913" y="3822700"/>
          <p14:tracePt t="56892" x="3983038" y="3875088"/>
          <p14:tracePt t="56907" x="3956050" y="3875088"/>
          <p14:tracePt t="56920" x="3956050" y="3884613"/>
          <p14:tracePt t="56992" x="3965575" y="3884613"/>
          <p14:tracePt t="57007" x="4000500" y="3867150"/>
          <p14:tracePt t="57021" x="4054475" y="3848100"/>
          <p14:tracePt t="57035" x="4205288" y="3822700"/>
          <p14:tracePt t="57050" x="4295775" y="3822700"/>
          <p14:tracePt t="57063" x="4357688" y="3803650"/>
          <p14:tracePt t="57078" x="4456113" y="3803650"/>
          <p14:tracePt t="57092" x="4473575" y="3803650"/>
          <p14:tracePt t="57105" x="4483100" y="3803650"/>
          <p14:tracePt t="57133" x="4473575" y="3803650"/>
          <p14:tracePt t="57147" x="4429125" y="3822700"/>
          <p14:tracePt t="57161" x="4384675" y="3830638"/>
          <p14:tracePt t="57176" x="4259263" y="3884613"/>
          <p14:tracePt t="57190" x="3867150" y="3990975"/>
          <p14:tracePt t="57204" x="3751263" y="4017963"/>
          <p14:tracePt t="57218" x="3625850" y="4044950"/>
          <p14:tracePt t="57306" x="3652838" y="4044950"/>
          <p14:tracePt t="57321" x="3705225" y="4044950"/>
          <p14:tracePt t="57336" x="3938588" y="4017963"/>
          <p14:tracePt t="57349" x="4081463" y="4010025"/>
          <p14:tracePt t="57364" x="4322763" y="4010025"/>
          <p14:tracePt t="57377" x="4402138" y="4010025"/>
          <p14:tracePt t="57392" x="4465638" y="4010025"/>
          <p14:tracePt t="57405" x="4473575" y="4010025"/>
          <p14:tracePt t="57433" x="4456113" y="4010025"/>
          <p14:tracePt t="57447" x="4419600" y="4037013"/>
          <p14:tracePt t="57463" x="4322763" y="4081463"/>
          <p14:tracePt t="57478" x="4000500" y="4197350"/>
          <p14:tracePt t="57492" x="3867150" y="4251325"/>
          <p14:tracePt t="57507" x="3776663" y="4295775"/>
          <p14:tracePt t="57621" x="3813175" y="4295775"/>
          <p14:tracePt t="57634" x="3875088" y="4286250"/>
          <p14:tracePt t="57649" x="3938588" y="4286250"/>
          <p14:tracePt t="57734" x="3902075" y="4286250"/>
          <p14:tracePt t="57764" x="3857625" y="4286250"/>
          <p14:tracePt t="57806" x="3867150" y="4286250"/>
          <p14:tracePt t="57820" x="3875088" y="4286250"/>
          <p14:tracePt t="57835" x="3894138" y="4286250"/>
          <p14:tracePt t="57848" x="3902075" y="4286250"/>
          <p14:tracePt t="57863" x="4054475" y="4259263"/>
          <p14:tracePt t="57877" x="4125913" y="4232275"/>
          <p14:tracePt t="57891" x="4259263" y="4170363"/>
          <p14:tracePt t="57907" x="4411663" y="4044950"/>
          <p14:tracePt t="57920" x="4438650" y="3973513"/>
          <p14:tracePt t="57934" x="4446588" y="3973513"/>
          <p14:tracePt t="57963" x="4446588" y="3965575"/>
          <p14:tracePt t="58006" x="4429125" y="3965575"/>
          <p14:tracePt t="58020" x="4411663" y="3965575"/>
          <p14:tracePt t="58034" x="4357688" y="3973513"/>
          <p14:tracePt t="58049" x="4081463" y="4027488"/>
          <p14:tracePt t="58062" x="3938588" y="4062413"/>
          <p14:tracePt t="58077" x="3768725" y="4089400"/>
          <p14:tracePt t="58091" x="3751263" y="4089400"/>
          <p14:tracePt t="58105" x="3741738" y="4089400"/>
          <p14:tracePt t="58163" x="3759200" y="4089400"/>
          <p14:tracePt t="58191" x="3786188" y="4089400"/>
          <p14:tracePt t="58205" x="3840163" y="4071938"/>
          <p14:tracePt t="58220" x="4037013" y="4054475"/>
          <p14:tracePt t="58234" x="4160838" y="4044950"/>
          <p14:tracePt t="58248" x="4241800" y="4044950"/>
          <p14:tracePt t="58263" x="4357688" y="4027488"/>
          <p14:tracePt t="58277" x="4375150" y="4027488"/>
          <p14:tracePt t="58291" x="4375150" y="4037013"/>
          <p14:tracePt t="58320" x="4394200" y="4037013"/>
          <p14:tracePt t="58575" x="4384675" y="4037013"/>
          <p14:tracePt t="58590" x="4357688" y="4081463"/>
          <p14:tracePt t="58603" x="4330700" y="4179888"/>
          <p14:tracePt t="58618" x="4259263" y="4357688"/>
          <p14:tracePt t="58632" x="4224338" y="4473575"/>
          <p14:tracePt t="58646" x="4187825" y="4652963"/>
          <p14:tracePt t="58661" x="4170363" y="4875213"/>
          <p14:tracePt t="58675" x="4160838" y="4938713"/>
          <p14:tracePt t="58689" x="4160838" y="5116513"/>
          <p14:tracePt t="58703" x="4160838" y="5232400"/>
          <p14:tracePt t="58717" x="4152900" y="5340350"/>
          <p14:tracePt t="58733" x="4133850" y="5465763"/>
          <p14:tracePt t="58748" x="4125913" y="5483225"/>
          <p14:tracePt t="58834" x="4125913" y="5419725"/>
          <p14:tracePt t="58848" x="4143375" y="5268913"/>
          <p14:tracePt t="58863" x="4179888" y="5062538"/>
          <p14:tracePt t="58878" x="4295775" y="4537075"/>
          <p14:tracePt t="58891" x="4348163" y="4367213"/>
          <p14:tracePt t="58905" x="4384675" y="4214813"/>
          <p14:tracePt t="58919" x="4394200" y="4187825"/>
          <p14:tracePt t="58933" x="4394200" y="4170363"/>
          <p14:tracePt t="58991" x="4394200" y="4160838"/>
          <p14:tracePt t="59062" x="4394200" y="4179888"/>
          <p14:tracePt t="59076" x="4394200" y="4232275"/>
          <p14:tracePt t="59092" x="4394200" y="4348163"/>
          <p14:tracePt t="59105" x="4394200" y="4375150"/>
          <p14:tracePt t="59119" x="4394200" y="4384675"/>
          <p14:tracePt t="59134" x="4394200" y="4394200"/>
          <p14:tracePt t="59218" x="4384675" y="4394200"/>
          <p14:tracePt t="59246" x="4384675" y="4367213"/>
          <p14:tracePt t="59261" x="4384675" y="4330700"/>
          <p14:tracePt t="59275" x="4384675" y="4286250"/>
          <p14:tracePt t="59289" x="4384675" y="4179888"/>
          <p14:tracePt t="59305" x="4438650" y="3848100"/>
          <p14:tracePt t="59318" x="4510088" y="3608388"/>
          <p14:tracePt t="59332" x="4545013" y="3562350"/>
          <p14:tracePt t="59336" x="4545013" y="3536950"/>
          <p14:tracePt t="59347" x="4554538" y="3536950"/>
          <p14:tracePt t="59361" x="4562475" y="3536950"/>
          <p14:tracePt t="59376" x="4572000" y="3527425"/>
          <p14:tracePt t="59647" x="4572000" y="3536950"/>
          <p14:tracePt t="59662" x="4545013" y="3589338"/>
          <p14:tracePt t="59676" x="4545013" y="3625850"/>
          <p14:tracePt t="59691" x="4510088" y="3795713"/>
          <p14:tracePt t="59705" x="4500563" y="3848100"/>
          <p14:tracePt t="59719" x="4500563" y="3875088"/>
          <p14:tracePt t="59733" x="4500563" y="3938588"/>
          <p14:tracePt t="59747" x="4500563" y="3973513"/>
          <p14:tracePt t="59762" x="4500563" y="4143375"/>
          <p14:tracePt t="59776" x="4500563" y="4232275"/>
          <p14:tracePt t="59790" x="4491038" y="4313238"/>
          <p14:tracePt t="59805" x="4446588" y="4491038"/>
          <p14:tracePt t="59819" x="4438650" y="4527550"/>
          <p14:tracePt t="59933" x="4483100" y="4527550"/>
          <p14:tracePt t="59947" x="4510088" y="4545013"/>
          <p14:tracePt t="60090" x="4518025" y="4545013"/>
          <p14:tracePt t="60118" x="4527550" y="4518025"/>
          <p14:tracePt t="60134" x="4554538" y="4340225"/>
          <p14:tracePt t="60148" x="4554538" y="4071938"/>
          <p14:tracePt t="60161" x="4554538" y="3875088"/>
          <p14:tracePt t="60174" x="4562475" y="3840163"/>
          <p14:tracePt t="60275" x="4554538" y="3840163"/>
          <p14:tracePt t="60288" x="4545013" y="3848100"/>
          <p14:tracePt t="60303" x="4537075" y="3857625"/>
          <p14:tracePt t="60331" x="4527550" y="3867150"/>
          <p14:tracePt t="60346" x="4527550" y="3875088"/>
          <p14:tracePt t="60360" x="4510088" y="3894138"/>
          <p14:tracePt t="60374" x="4473575" y="3938588"/>
          <p14:tracePt t="60388" x="4411663" y="4044950"/>
          <p14:tracePt t="60404" x="4384675" y="4071938"/>
          <p14:tracePt t="60420" x="4357688" y="4116388"/>
          <p14:tracePt t="60432" x="4330700" y="4143375"/>
          <p14:tracePt t="60447" x="4276725" y="4224338"/>
          <p14:tracePt t="60462" x="4251325" y="4241800"/>
          <p14:tracePt t="60547" x="4259263" y="4241800"/>
          <p14:tracePt t="60562" x="4303713" y="4241800"/>
          <p14:tracePt t="60575" x="4330700" y="4241800"/>
          <p14:tracePt t="60590" x="4340225" y="4241800"/>
          <p14:tracePt t="60647" x="4340225" y="4313238"/>
          <p14:tracePt t="60661" x="4348163" y="4465638"/>
          <p14:tracePt t="60675" x="4348163" y="4537075"/>
          <p14:tracePt t="60689" x="4348163" y="4759325"/>
          <p14:tracePt t="60704" x="4357688" y="4884738"/>
          <p14:tracePt t="60718" x="4348163" y="4911725"/>
          <p14:tracePt t="60732" x="4348163" y="4919663"/>
          <p14:tracePt t="60761" x="4357688" y="4919663"/>
          <p14:tracePt t="60776" x="4411663" y="4875213"/>
          <p14:tracePt t="60790" x="4419600" y="4857750"/>
          <p14:tracePt t="60804" x="4446588" y="4822825"/>
          <p14:tracePt t="60818" x="4446588" y="4759325"/>
          <p14:tracePt t="60832" x="4446588" y="4697413"/>
          <p14:tracePt t="60837" x="4446588" y="4616450"/>
          <p14:tracePt t="60861" x="4429125" y="4545013"/>
          <p14:tracePt t="60875" x="4402138" y="4500563"/>
          <p14:tracePt t="60890" x="4402138" y="4483100"/>
          <p14:tracePt t="60903" x="4394200" y="4473575"/>
          <p14:tracePt t="60918" x="4384675" y="4402138"/>
          <p14:tracePt t="60932" x="4384675" y="4340225"/>
          <p14:tracePt t="60947" x="4384675" y="4170363"/>
          <p14:tracePt t="60962" x="4384675" y="4054475"/>
          <p14:tracePt t="60975" x="4394200" y="3946525"/>
          <p14:tracePt t="60990" x="4446588" y="3813175"/>
          <p14:tracePt t="61003" x="4483100" y="3741738"/>
          <p14:tracePt t="61018" x="4581525" y="3652838"/>
          <p14:tracePt t="61032" x="4616450" y="3633788"/>
          <p14:tracePt t="61046" x="4633913" y="3625850"/>
          <p14:tracePt t="61104" x="4633913" y="3643313"/>
          <p14:tracePt t="61118" x="4633913" y="3652838"/>
          <p14:tracePt t="61134" x="4572000" y="3759200"/>
          <p14:tracePt t="61147" x="4500563" y="3919538"/>
          <p14:tracePt t="61161" x="4375150" y="4268788"/>
          <p14:tracePt t="61175" x="4313238" y="4429125"/>
          <p14:tracePt t="61189" x="4276725" y="4537075"/>
          <p14:tracePt t="61204" x="4232275" y="4687888"/>
          <p14:tracePt t="61218" x="4224338" y="4687888"/>
          <p14:tracePt t="61289" x="4224338" y="4679950"/>
          <p14:tracePt t="61332" x="4224338" y="4670425"/>
          <p14:tracePt t="61346" x="4232275" y="4608513"/>
          <p14:tracePt t="61360" x="4259263" y="4581525"/>
          <p14:tracePt t="61375" x="4276725" y="4527550"/>
          <p14:tracePt t="61390" x="4313238" y="4446588"/>
          <p14:tracePt t="61403" x="4322763" y="4384675"/>
          <p14:tracePt t="61418" x="4340225" y="4357688"/>
          <p14:tracePt t="61432" x="4340225" y="4340225"/>
          <p14:tracePt t="61464" x="4340225" y="4330700"/>
          <p14:tracePt t="61487" x="4348163" y="4330700"/>
          <p14:tracePt t="61587" x="4348163" y="4295775"/>
          <p14:tracePt t="61603" x="4357688" y="4214813"/>
          <p14:tracePt t="61616" x="4384675" y="4143375"/>
          <p14:tracePt t="61631" x="4402138" y="4044950"/>
          <p14:tracePt t="61645" x="4411663" y="4037013"/>
          <p14:tracePt t="61760" x="4411663" y="4044950"/>
          <p14:tracePt t="61776" x="4402138" y="4062413"/>
          <p14:tracePt t="61789" x="4402138" y="4081463"/>
          <p14:tracePt t="61818" x="4402138" y="4089400"/>
          <p14:tracePt t="61831" x="4394200" y="4108450"/>
          <p14:tracePt t="61846" x="4357688" y="4179888"/>
          <p14:tracePt t="61860" x="4340225" y="4241800"/>
          <p14:tracePt t="61874" x="4322763" y="4303713"/>
          <p14:tracePt t="61890" x="4295775" y="4411663"/>
          <p14:tracePt t="61903" x="4295775" y="4419600"/>
          <p14:tracePt t="61917" x="4286250" y="4419600"/>
          <p14:tracePt t="61946" x="4286250" y="4411663"/>
          <p14:tracePt t="61961" x="4286250" y="4348163"/>
          <p14:tracePt t="61974" x="4286250" y="4286250"/>
          <p14:tracePt t="61989" x="4295775" y="4224338"/>
          <p14:tracePt t="62003" x="4313238" y="4143375"/>
          <p14:tracePt t="62017" x="4322763" y="4054475"/>
          <p14:tracePt t="62033" x="4375150" y="3875088"/>
          <p14:tracePt t="62046" x="4394200" y="3848100"/>
          <p14:tracePt t="62060" x="4402138" y="3840163"/>
          <p14:tracePt t="62160" x="4402138" y="3857625"/>
          <p14:tracePt t="62176" x="4402138" y="3938588"/>
          <p14:tracePt t="62188" x="4402138" y="3965575"/>
          <p14:tracePt t="62203" x="4394200" y="3990975"/>
          <p14:tracePt t="62217" x="4394200" y="4000500"/>
          <p14:tracePt t="62233" x="4394200" y="4017963"/>
          <p14:tracePt t="62289" x="4384675" y="4017963"/>
          <p14:tracePt t="62303" x="4384675" y="4010025"/>
          <p14:tracePt t="62318" x="4384675" y="4000500"/>
          <p14:tracePt t="62331" x="4384675" y="3983038"/>
          <p14:tracePt t="62374" x="4384675" y="3973513"/>
          <p14:tracePt t="62402" x="4384675" y="3946525"/>
          <p14:tracePt t="62417" x="4402138" y="3894138"/>
          <p14:tracePt t="62474" x="4411663" y="3894138"/>
          <p14:tracePt t="62588" x="4402138" y="3929063"/>
          <p14:tracePt t="62603" x="4394200" y="3965575"/>
          <p14:tracePt t="62617" x="4384675" y="3990975"/>
          <p14:tracePt t="62632" x="4375150" y="4037013"/>
          <p14:tracePt t="62646" x="4367213" y="4037013"/>
          <p14:tracePt t="62688" x="4367213" y="4027488"/>
          <p14:tracePt t="62702" x="4367213" y="4017963"/>
          <p14:tracePt t="62718" x="4367213" y="4000500"/>
          <p14:tracePt t="62731" x="4367213" y="3990975"/>
          <p14:tracePt t="62746" x="4367213" y="3983038"/>
          <p14:tracePt t="62775" x="4367213" y="3973513"/>
          <p14:tracePt t="62802" x="4375150" y="3973513"/>
          <p14:tracePt t="62831" x="4384675" y="3973513"/>
          <p14:tracePt t="62874" x="4384675" y="3983038"/>
          <p14:tracePt t="62888" x="4384675" y="3990975"/>
          <p14:tracePt t="62902" x="4384675" y="4010025"/>
          <p14:tracePt t="62916" x="4375150" y="4108450"/>
          <p14:tracePt t="62932" x="4340225" y="4465638"/>
          <p14:tracePt t="62945" x="4295775" y="4867275"/>
          <p14:tracePt t="62961" x="4268788" y="5295900"/>
          <p14:tracePt t="62974" x="4224338" y="5599113"/>
          <p14:tracePt t="62988" x="4214813" y="5724525"/>
          <p14:tracePt t="68885" x="4160838" y="5724525"/>
          <p14:tracePt t="68898" x="4116388" y="5724525"/>
          <p14:tracePt t="68913" x="3894138" y="5589588"/>
          <p14:tracePt t="68927" x="3768725" y="5500688"/>
          <p14:tracePt t="68941" x="3679825" y="5456238"/>
          <p14:tracePt t="68956" x="3500438" y="5419725"/>
          <p14:tracePt t="68970" x="3438525" y="5419725"/>
          <p14:tracePt t="68984" x="3411538" y="5411788"/>
          <p14:tracePt t="69013" x="3411538" y="5402263"/>
          <p14:tracePt t="69056" x="3411538" y="5384800"/>
          <p14:tracePt t="69084" x="3411538" y="5375275"/>
          <p14:tracePt t="69100" x="3446463" y="5322888"/>
          <p14:tracePt t="69112" x="3473450" y="5276850"/>
          <p14:tracePt t="69127" x="3598863" y="5062538"/>
          <p14:tracePt t="69141" x="3679825" y="4973638"/>
          <p14:tracePt t="69155" x="3751263" y="4884738"/>
          <p14:tracePt t="69170" x="3884613" y="4776788"/>
          <p14:tracePt t="69184" x="3894138" y="4768850"/>
          <p14:tracePt t="69198" x="3902075" y="4759325"/>
          <p14:tracePt t="69241" x="3875088" y="4759325"/>
          <p14:tracePt t="69255" x="3867150" y="4759325"/>
          <p14:tracePt t="69270" x="3848100" y="4759325"/>
          <p14:tracePt t="69284" x="3840163" y="4759325"/>
          <p14:tracePt t="69298" x="3830638" y="4759325"/>
          <p14:tracePt t="69312" x="3776663" y="4759325"/>
          <p14:tracePt t="69326" x="3724275" y="4768850"/>
          <p14:tracePt t="69341" x="3608388" y="4768850"/>
          <p14:tracePt t="69370" x="3554413" y="4768850"/>
          <p14:tracePt t="69384" x="3527425" y="4768850"/>
          <p14:tracePt t="69499" x="3517900" y="4768850"/>
          <p14:tracePt t="69898" x="3473450" y="4768850"/>
          <p14:tracePt t="69912" x="3446463" y="4759325"/>
          <p14:tracePt t="69927" x="3367088" y="4751388"/>
          <p14:tracePt t="69940" x="3286125" y="4732338"/>
          <p14:tracePt t="69955" x="3251200" y="4724400"/>
          <p14:tracePt t="70012" x="3251200" y="4714875"/>
          <p14:tracePt t="70170" x="3251200" y="4697413"/>
          <p14:tracePt t="70213" x="3259138" y="4697413"/>
          <p14:tracePt t="70226" x="3276600" y="4687888"/>
          <p14:tracePt t="70241" x="3313113" y="4679950"/>
          <p14:tracePt t="70255" x="3340100" y="4679950"/>
          <p14:tracePt t="70269" x="3375025" y="4670425"/>
          <p14:tracePt t="70285" x="3473450" y="4670425"/>
          <p14:tracePt t="70297" x="3536950" y="4670425"/>
          <p14:tracePt t="70312" x="3598863" y="4670425"/>
          <p14:tracePt t="70326" x="3625850" y="4670425"/>
          <p14:tracePt t="70340" x="3643313" y="4670425"/>
          <p14:tracePt t="70344" x="3660775" y="4670425"/>
          <p14:tracePt t="70369" x="3705225" y="4670425"/>
          <p14:tracePt t="70383" x="3741738" y="4670425"/>
          <p14:tracePt t="70397" x="3751263" y="4670425"/>
          <p14:tracePt t="70411" x="3768725" y="4670425"/>
          <p14:tracePt t="70428" x="3786188" y="4670425"/>
          <p14:tracePt t="70440" x="3813175" y="4670425"/>
          <p14:tracePt t="70455" x="3956050" y="4697413"/>
          <p14:tracePt t="70826" x="3848100" y="4660900"/>
          <p14:tracePt t="70840" x="3724275" y="4608513"/>
          <p14:tracePt t="70843" x="3571875" y="4562475"/>
          <p14:tracePt t="70856" x="3419475" y="4500563"/>
          <p14:tracePt t="70868" x="3340100" y="4483100"/>
          <p14:tracePt t="70881" x="3295650" y="4465638"/>
          <p14:tracePt t="70896" x="3268663" y="4465638"/>
          <p14:tracePt t="71283" x="3251200" y="4483100"/>
          <p14:tracePt t="71296" x="3251200" y="4491038"/>
          <p14:tracePt t="71311" x="3241675" y="4527550"/>
          <p14:tracePt t="71326" x="3232150" y="4572000"/>
          <p14:tracePt t="71411" x="3251200" y="4572000"/>
          <p14:tracePt t="71425" x="3313113" y="4572000"/>
          <p14:tracePt t="71439" x="3330575" y="4572000"/>
          <p14:tracePt t="71454" x="3348038" y="4572000"/>
          <p14:tracePt t="71470" x="3375025" y="4572000"/>
          <p14:tracePt t="71482" x="3394075" y="4572000"/>
          <p14:tracePt t="71497" x="3419475" y="4572000"/>
          <p14:tracePt t="71512" x="3446463" y="4572000"/>
          <p14:tracePt t="71526" x="3509963" y="4572000"/>
          <p14:tracePt t="71541" x="3544888" y="4572000"/>
          <p14:tracePt t="71554" x="3571875" y="4572000"/>
          <p14:tracePt t="71568" x="3616325" y="4562475"/>
          <p14:tracePt t="71582" x="3643313" y="4562475"/>
          <p14:tracePt t="71596" x="3670300" y="4562475"/>
          <p14:tracePt t="71612" x="3687763" y="4562475"/>
          <p14:tracePt t="71625" x="3697288" y="4562475"/>
          <p14:tracePt t="72011" x="3679825" y="4562475"/>
          <p14:tracePt t="72025" x="3652838" y="4562475"/>
          <p14:tracePt t="72039" x="3616325" y="4562475"/>
          <p14:tracePt t="72053" x="3589338" y="4562475"/>
          <p14:tracePt t="72068" x="3482975" y="4562475"/>
          <p14:tracePt t="72082" x="3429000" y="4562475"/>
          <p14:tracePt t="72096" x="3394075" y="4562475"/>
          <p14:tracePt t="72111" x="3367088" y="4562475"/>
          <p14:tracePt t="72125" x="3357563" y="4562475"/>
          <p14:tracePt t="72183" x="3357563" y="4554538"/>
          <p14:tracePt t="72211" x="3357563" y="4545013"/>
          <p14:tracePt t="72282" x="3367088" y="4545013"/>
          <p14:tracePt t="72296" x="3375025" y="4545013"/>
          <p14:tracePt t="72310" x="3394075" y="4545013"/>
          <p14:tracePt t="72326" x="3455988" y="4545013"/>
          <p14:tracePt t="72339" x="3482975" y="4545013"/>
          <p14:tracePt t="72354" x="3536950" y="4545013"/>
          <p14:tracePt t="72369" x="3571875" y="4537075"/>
          <p14:tracePt t="72382" x="3598863" y="4537075"/>
          <p14:tracePt t="72396" x="3616325" y="4527550"/>
          <p14:tracePt t="72410" x="3633788" y="4527550"/>
          <p14:tracePt t="72424" x="3652838" y="4527550"/>
          <p14:tracePt t="72439" x="3670300" y="4527550"/>
          <p14:tracePt t="72453" x="3679825" y="4527550"/>
          <p14:tracePt t="72583" x="3660775" y="4527550"/>
          <p14:tracePt t="72596" x="3652838" y="4527550"/>
          <p14:tracePt t="72610" x="3643313" y="4527550"/>
          <p14:tracePt t="72624" x="3633788" y="4527550"/>
          <p14:tracePt t="72639" x="3625850" y="4527550"/>
          <p14:tracePt t="72667" x="3598863" y="4545013"/>
          <p14:tracePt t="72683" x="3536950" y="4545013"/>
          <p14:tracePt t="72696" x="3482975" y="4545013"/>
          <p14:tracePt t="72710" x="3402013" y="4545013"/>
          <p14:tracePt t="72725" x="3268663" y="4545013"/>
          <p14:tracePt t="72739" x="3224213" y="4562475"/>
          <p14:tracePt t="72753" x="3205163" y="4562475"/>
          <p14:tracePt t="72810" x="3205163" y="4554538"/>
          <p14:tracePt t="72881" x="3224213" y="4554538"/>
          <p14:tracePt t="72896" x="3241675" y="4545013"/>
          <p14:tracePt t="72910" x="3276600" y="4537075"/>
          <p14:tracePt t="72924" x="3322638" y="4537075"/>
          <p14:tracePt t="72940" x="3402013" y="4537075"/>
          <p14:tracePt t="72953" x="3429000" y="4537075"/>
          <p14:tracePt t="72967" x="3482975" y="4537075"/>
          <p14:tracePt t="72981" x="3517900" y="4537075"/>
          <p14:tracePt t="72996" x="3562350" y="4537075"/>
          <p14:tracePt t="73012" x="3697288" y="4537075"/>
          <p14:tracePt t="73024" x="3741738" y="4537075"/>
          <p14:tracePt t="73039" x="3830638" y="4537075"/>
          <p14:tracePt t="73053" x="3857625" y="4537075"/>
          <p14:tracePt t="73067" x="3884613" y="4537075"/>
          <p14:tracePt t="73083" x="3956050" y="4545013"/>
          <p14:tracePt t="73095" x="4010025" y="4554538"/>
          <p14:tracePt t="73110" x="4108450" y="4554538"/>
          <p14:tracePt t="73482" x="4143375" y="4554538"/>
          <p14:tracePt t="73496" x="4170363" y="4554538"/>
          <p14:tracePt t="73510" x="4224338" y="4554538"/>
          <p14:tracePt t="73524" x="4241800" y="4554538"/>
          <p14:tracePt t="73538" x="4268788" y="4554538"/>
          <p14:tracePt t="73551" x="4286250" y="4562475"/>
          <p14:tracePt t="73565" x="4313238" y="4562475"/>
          <p14:tracePt t="73580" x="4394200" y="4572000"/>
          <p14:tracePt t="73594" x="4438650" y="4572000"/>
          <p14:tracePt t="73610" x="4500563" y="4581525"/>
          <p14:tracePt t="73624" x="4670425" y="4581525"/>
          <p14:tracePt t="74153" x="4562475" y="4581525"/>
          <p14:tracePt t="74166" x="4473575" y="4598988"/>
          <p14:tracePt t="74181" x="4322763" y="4616450"/>
          <p14:tracePt t="74196" x="4000500" y="4652963"/>
          <p14:tracePt t="74208" x="3946525" y="4652963"/>
          <p14:tracePt t="74222" x="3919538" y="4652963"/>
          <p14:tracePt t="74265" x="3822700" y="4625975"/>
          <p14:tracePt t="74279" x="3741738" y="4598988"/>
          <p14:tracePt t="74294" x="3608388" y="4589463"/>
          <p14:tracePt t="74308" x="3589338" y="4589463"/>
          <p14:tracePt t="74324" x="3571875" y="4589463"/>
          <p14:tracePt t="74423" x="3589338" y="4589463"/>
          <p14:tracePt t="74438" x="3687763" y="4572000"/>
          <p14:tracePt t="74452" x="3759200" y="4562475"/>
          <p14:tracePt t="74466" x="3848100" y="4554538"/>
          <p14:tracePt t="74482" x="4098925" y="4527550"/>
          <p14:tracePt t="74495" x="4205288" y="4527550"/>
          <p14:tracePt t="74507" x="4303713" y="4518025"/>
          <p14:tracePt t="74522" x="4491038" y="4518025"/>
          <p14:tracePt t="74536" x="4589463" y="4518025"/>
          <p14:tracePt t="74550" x="4732338" y="4518025"/>
          <p14:tracePt t="74564" x="4803775" y="4518025"/>
          <p14:tracePt t="74579" x="4867275" y="4518025"/>
          <p14:tracePt t="74593" x="5010150" y="4527550"/>
          <p14:tracePt t="74607" x="5045075" y="4537075"/>
          <p14:tracePt t="74622" x="5081588" y="4537075"/>
          <p14:tracePt t="74993" x="5072063" y="4545013"/>
          <p14:tracePt t="75007" x="5027613" y="4554538"/>
          <p14:tracePt t="75022" x="4929188" y="4554538"/>
          <p14:tracePt t="75036" x="4857750" y="4554538"/>
          <p14:tracePt t="75050" x="4705350" y="4554538"/>
          <p14:tracePt t="75064" x="4652963" y="4554538"/>
          <p14:tracePt t="75078" x="4616450" y="4554538"/>
          <p14:tracePt t="75092" x="4518025" y="4537075"/>
          <p14:tracePt t="75106" x="4465638" y="4510088"/>
          <p14:tracePt t="75121" x="4330700" y="4473575"/>
          <p14:tracePt t="75135" x="4241800" y="4473575"/>
          <p14:tracePt t="75149" x="4160838" y="4473575"/>
          <p14:tracePt t="75164" x="4081463" y="4491038"/>
          <p14:tracePt t="75535" x="4089400" y="4491038"/>
          <p14:tracePt t="75549" x="4125913" y="4491038"/>
          <p14:tracePt t="75563" x="4313238" y="4518025"/>
          <p14:tracePt t="75578" x="4419600" y="4545013"/>
          <p14:tracePt t="75592" x="4660900" y="4572000"/>
          <p14:tracePt t="75606" x="4759325" y="4581525"/>
          <p14:tracePt t="75620" x="4830763" y="4598988"/>
          <p14:tracePt t="75636" x="4956175" y="4625975"/>
          <p14:tracePt t="75649" x="4991100" y="4643438"/>
          <p14:tracePt t="75665" x="5108575" y="4687888"/>
          <p14:tracePt t="83831" x="5072063" y="4687888"/>
          <p14:tracePt t="83846" x="4911725" y="4660900"/>
          <p14:tracePt t="83875" x="4643438" y="4633913"/>
          <p14:tracePt t="83889" x="4394200" y="4625975"/>
          <p14:tracePt t="83903" x="4276725" y="4608513"/>
          <p14:tracePt t="83917" x="4062413" y="4545013"/>
          <p14:tracePt t="83931" x="3973513" y="4527550"/>
          <p14:tracePt t="83945" x="3884613" y="4527550"/>
          <p14:tracePt t="83960" x="3776663" y="4527550"/>
          <p14:tracePt t="83974" x="3741738" y="4527550"/>
          <p14:tracePt t="83989" x="3679825" y="4537075"/>
          <p14:tracePt t="84003" x="3652838" y="4545013"/>
          <p14:tracePt t="84017" x="3625850" y="4572000"/>
          <p14:tracePt t="84032" x="3571875" y="4616450"/>
          <p14:tracePt t="84046" x="3571875" y="4625975"/>
          <p14:tracePt t="84232" x="3554413" y="4625975"/>
          <p14:tracePt t="84246" x="3527425" y="4625975"/>
          <p14:tracePt t="84259" x="3517900" y="4625975"/>
          <p14:tracePt t="84274" x="3490913" y="4625975"/>
          <p14:tracePt t="84289" x="3394075" y="4625975"/>
          <p14:tracePt t="84302" x="3330575" y="4625975"/>
          <p14:tracePt t="84319" x="3251200" y="4625975"/>
          <p14:tracePt t="84331" x="3179763" y="4625975"/>
          <p14:tracePt t="84344" x="3160713" y="4625975"/>
          <p14:tracePt t="84873" x="3108325" y="4643438"/>
          <p14:tracePt t="84889" x="2955925" y="4714875"/>
          <p14:tracePt t="84902" x="2884488" y="4786313"/>
          <p14:tracePt t="84916" x="2795588" y="4822825"/>
          <p14:tracePt t="84929" x="2633663" y="4894263"/>
          <p14:tracePt t="84943" x="2589213" y="4902200"/>
          <p14:tracePt t="84958" x="2571750" y="4902200"/>
          <p14:tracePt t="85059" x="2670175" y="4911725"/>
          <p14:tracePt t="85073" x="2724150" y="4911725"/>
          <p14:tracePt t="85087" x="2732088" y="4911725"/>
          <p14:tracePt t="85102" x="2741613" y="4911725"/>
          <p14:tracePt t="85130" x="2768600" y="4902200"/>
          <p14:tracePt t="85145" x="2867025" y="4894263"/>
          <p14:tracePt t="85159" x="2894013" y="4894263"/>
          <p14:tracePt t="85174" x="2938463" y="4894263"/>
          <p14:tracePt t="85188" x="2946400" y="4894263"/>
          <p14:tracePt t="85230" x="2955925" y="4884738"/>
          <p14:tracePt t="85245" x="3009900" y="4875213"/>
          <p14:tracePt t="85259" x="3027363" y="4875213"/>
          <p14:tracePt t="85273" x="3044825" y="4875213"/>
          <p14:tracePt t="85288" x="3054350" y="4875213"/>
          <p14:tracePt t="85374" x="3081338" y="4875213"/>
          <p14:tracePt t="85416" x="3089275" y="4875213"/>
          <p14:tracePt t="85444" x="3125788" y="4867275"/>
          <p14:tracePt t="85459" x="3133725" y="4857750"/>
          <p14:tracePt t="85473" x="3170238" y="4848225"/>
          <p14:tracePt t="85487" x="3187700" y="4840288"/>
          <p14:tracePt t="85502" x="3205163" y="4840288"/>
          <p14:tracePt t="85516" x="3224213" y="4840288"/>
          <p14:tracePt t="85531" x="3241675" y="4813300"/>
          <p14:tracePt t="85546" x="3276600" y="4786313"/>
          <p14:tracePt t="85559" x="3330575" y="4759325"/>
          <p14:tracePt t="85573" x="3490913" y="4714875"/>
          <p14:tracePt t="85587" x="3554413" y="4687888"/>
          <p14:tracePt t="85601" x="3571875" y="4679950"/>
          <p14:tracePt t="85616" x="3581400" y="4660900"/>
          <p14:tracePt t="85630" x="3589338" y="4660900"/>
          <p14:tracePt t="85659" x="3670300" y="4652963"/>
          <p14:tracePt t="85671" x="3697288" y="4643438"/>
          <p14:tracePt t="85687" x="3751263" y="4643438"/>
          <p14:tracePt t="85700" x="3768725" y="4643438"/>
          <p14:tracePt t="85715" x="3795713" y="4643438"/>
          <p14:tracePt t="85729" x="3813175" y="4633913"/>
          <p14:tracePt t="85744" x="3840163" y="4633913"/>
          <p14:tracePt t="85760" x="3902075" y="4633913"/>
          <p14:tracePt t="85774" x="3938588" y="4633913"/>
          <p14:tracePt t="85788" x="3973513" y="4633913"/>
          <p14:tracePt t="85801" x="3990975" y="4625975"/>
          <p14:tracePt t="85816" x="4010025" y="4616450"/>
          <p14:tracePt t="85831" x="4062413" y="4581525"/>
          <p14:tracePt t="86771" x="4098925" y="4562475"/>
          <p14:tracePt t="86785" x="4133850" y="4554538"/>
          <p14:tracePt t="86800" x="4241800" y="4527550"/>
          <p14:tracePt t="86814" x="4313238" y="4510088"/>
          <p14:tracePt t="86828" x="4483100" y="4483100"/>
          <p14:tracePt t="86842" x="4537075" y="4473575"/>
          <p14:tracePt t="86857" x="4562475" y="4456113"/>
          <p14:tracePt t="86871" x="4616450" y="4456113"/>
          <p14:tracePt t="86885" x="4633913" y="4456113"/>
          <p14:tracePt t="86899" x="4670425" y="4456113"/>
          <p14:tracePt t="86913" x="4714875" y="4456113"/>
          <p14:tracePt t="86928" x="4776788" y="4456113"/>
          <p14:tracePt t="86944" x="4875213" y="4438650"/>
          <p14:tracePt t="86956" x="4911725" y="4438650"/>
          <p14:tracePt t="86971" x="4956175" y="4438650"/>
          <p14:tracePt t="86985" x="4973638" y="4438650"/>
          <p14:tracePt t="86999" x="4991100" y="4438650"/>
          <p14:tracePt t="87014" x="5018088" y="4438650"/>
          <p14:tracePt t="87028" x="5037138" y="4438650"/>
          <p14:tracePt t="87042" x="5062538" y="4438650"/>
          <p14:tracePt t="87056" x="5072063" y="4438650"/>
          <p14:tracePt t="87071" x="5099050" y="4438650"/>
          <p14:tracePt t="87086" x="5116513" y="4438650"/>
          <p14:tracePt t="87171" x="5108575" y="4438650"/>
          <p14:tracePt t="87188" x="5072063" y="4438650"/>
          <p14:tracePt t="87201" x="5045075" y="4438650"/>
          <p14:tracePt t="87214" x="5018088" y="4438650"/>
          <p14:tracePt t="87232" x="4965700" y="4419600"/>
          <p14:tracePt t="87243" x="4938713" y="4411663"/>
          <p14:tracePt t="87256" x="4875213" y="4402138"/>
          <p14:tracePt t="87270" x="4822825" y="4402138"/>
          <p14:tracePt t="87284" x="4751388" y="4402138"/>
          <p14:tracePt t="87299" x="4589463" y="4402138"/>
          <p14:tracePt t="87313" x="4510088" y="4411663"/>
          <p14:tracePt t="87328" x="4322763" y="4438650"/>
          <p14:tracePt t="87342" x="4251325" y="4446588"/>
          <p14:tracePt t="87356" x="4152900" y="4456113"/>
          <p14:tracePt t="87370" x="3973513" y="4456113"/>
          <p14:tracePt t="87384" x="3822700" y="4465638"/>
          <p14:tracePt t="87399" x="3714750" y="4483100"/>
          <p14:tracePt t="87414" x="3536950" y="4527550"/>
          <p14:tracePt t="87429" x="3446463" y="4537075"/>
          <p14:tracePt t="87445" x="3286125" y="4554538"/>
          <p14:tracePt t="87457" x="3205163" y="4562475"/>
          <p14:tracePt t="87472" x="3062288" y="4572000"/>
          <p14:tracePt t="87486" x="3017838" y="4572000"/>
          <p14:tracePt t="87500" x="2955925" y="4572000"/>
          <p14:tracePt t="87516" x="2857500" y="4581525"/>
          <p14:tracePt t="87529" x="2803525" y="4608513"/>
          <p14:tracePt t="87544" x="2705100" y="4652963"/>
          <p14:tracePt t="87558" x="2697163" y="4660900"/>
          <p14:tracePt t="87570" x="2697163" y="4670425"/>
          <p14:tracePt t="87656" x="2795588" y="4652963"/>
          <p14:tracePt t="87669" x="2894013" y="4633913"/>
          <p14:tracePt t="87684" x="2982913" y="4616450"/>
          <p14:tracePt t="87698" x="3160713" y="4554538"/>
          <p14:tracePt t="87712" x="3224213" y="4537075"/>
          <p14:tracePt t="87727" x="3340100" y="4518025"/>
          <p14:tracePt t="87741" x="3357563" y="4518025"/>
          <p14:tracePt t="87755" x="3375025" y="4545013"/>
          <p14:tracePt t="87769" x="3429000" y="4589463"/>
          <p14:tracePt t="87783" x="3465513" y="4625975"/>
          <p14:tracePt t="87798" x="3527425" y="4687888"/>
          <p14:tracePt t="87812" x="3562350" y="4705350"/>
          <p14:tracePt t="87827" x="3598863" y="4724400"/>
          <p14:tracePt t="87841" x="3759200" y="4751388"/>
          <p14:tracePt t="87855" x="3830638" y="4786313"/>
          <p14:tracePt t="87869" x="4010025" y="4786313"/>
          <p14:tracePt t="87884" x="4089400" y="4822825"/>
          <p14:tracePt t="87898" x="4125913" y="4840288"/>
          <p14:tracePt t="87956" x="4108450" y="4848225"/>
          <p14:tracePt t="87985" x="4071938" y="4848225"/>
          <p14:tracePt t="88000" x="4037013" y="4840288"/>
          <p14:tracePt t="88014" x="3973513" y="4813300"/>
          <p14:tracePt t="88028" x="3938588" y="4795838"/>
          <p14:tracePt t="88042" x="3902075" y="4786313"/>
          <p14:tracePt t="88056" x="3795713" y="4759325"/>
          <p14:tracePt t="88070" x="3724275" y="4751388"/>
          <p14:tracePt t="88085" x="3581400" y="4714875"/>
          <p14:tracePt t="88099" x="3490913" y="4705350"/>
          <p14:tracePt t="88113" x="3402013" y="4705350"/>
          <p14:tracePt t="88128" x="3214688" y="4741863"/>
          <p14:tracePt t="88142" x="3143250" y="4751388"/>
          <p14:tracePt t="88157" x="3054350" y="4759325"/>
          <p14:tracePt t="88170" x="3027363" y="4759325"/>
          <p14:tracePt t="88185" x="3000375" y="4759325"/>
          <p14:tracePt t="88199" x="2973388" y="4759325"/>
          <p14:tracePt t="88287" x="2990850" y="4759325"/>
          <p14:tracePt t="88302" x="3044825" y="4759325"/>
          <p14:tracePt t="88312" x="3071813" y="4759325"/>
          <p14:tracePt t="88327" x="3108325" y="4759325"/>
          <p14:tracePt t="88342" x="3205163" y="4759325"/>
          <p14:tracePt t="88355" x="3268663" y="4732338"/>
          <p14:tracePt t="88370" x="3438525" y="4687888"/>
          <p14:tracePt t="88384" x="3554413" y="4616450"/>
          <p14:tracePt t="88398" x="3652838" y="4581525"/>
          <p14:tracePt t="88413" x="3741738" y="4581525"/>
          <p14:tracePt t="88427" x="3759200" y="4581525"/>
          <p14:tracePt t="88441" x="3795713" y="4589463"/>
          <p14:tracePt t="88455" x="3813175" y="4608513"/>
          <p14:tracePt t="88469" x="3830638" y="4625975"/>
          <p14:tracePt t="88486" x="3875088" y="4633913"/>
          <p14:tracePt t="88499" x="3894138" y="4633913"/>
          <p14:tracePt t="88512" x="3956050" y="4652963"/>
          <p14:tracePt t="88526" x="3983038" y="4652963"/>
          <p14:tracePt t="88541" x="4017963" y="4652963"/>
          <p14:tracePt t="88556" x="4062413" y="4660900"/>
          <p14:tracePt t="88569" x="4081463" y="4679950"/>
          <p14:tracePt t="88584" x="4098925" y="4687888"/>
          <p14:tracePt t="88598" x="4125913" y="4705350"/>
          <p14:tracePt t="88612" x="4143375" y="4714875"/>
          <p14:tracePt t="88627" x="4205288" y="4724400"/>
          <p14:tracePt t="88641" x="4251325" y="4714875"/>
          <p14:tracePt t="88656" x="4348163" y="4652963"/>
          <p14:tracePt t="88669" x="4384675" y="4633913"/>
          <p14:tracePt t="88683" x="4438650" y="4598988"/>
          <p14:tracePt t="88699" x="4537075" y="4562475"/>
          <p14:tracePt t="88712" x="4562475" y="4562475"/>
          <p14:tracePt t="88726" x="4589463" y="4545013"/>
          <p14:tracePt t="88741" x="4633913" y="4527550"/>
          <p14:tracePt t="88756" x="4660900" y="4510088"/>
          <p14:tracePt t="88772" x="4724400" y="4510088"/>
          <p14:tracePt t="88785" x="4751388" y="4510088"/>
          <p14:tracePt t="88800" x="4786313" y="4518025"/>
          <p14:tracePt t="88813" x="4795838" y="4518025"/>
          <p14:tracePt t="88827" x="4795838" y="4527550"/>
          <p14:tracePt t="89283" x="4857750" y="4537075"/>
          <p14:tracePt t="89299" x="4965700" y="4545013"/>
          <p14:tracePt t="89314" x="4991100" y="4545013"/>
          <p14:tracePt t="89329" x="5010150" y="4545013"/>
          <p14:tracePt t="89356" x="5018088" y="4545013"/>
          <p14:tracePt t="89399" x="5108575" y="4554538"/>
          <p14:tracePt t="89413" x="5205413" y="4562475"/>
          <p14:tracePt t="89427" x="5259388" y="4581525"/>
          <p14:tracePt t="89442" x="5286375" y="4589463"/>
          <p14:tracePt t="89514" x="5303838" y="4589463"/>
          <p14:tracePt t="89528" x="5375275" y="4589463"/>
          <p14:tracePt t="89541" x="5384800" y="4589463"/>
          <p14:tracePt t="89557" x="5419725" y="4589463"/>
          <p14:tracePt t="89568" x="5438775" y="4589463"/>
          <p14:tracePt t="89583" x="5465763" y="4581525"/>
          <p14:tracePt t="89598" x="5491163" y="4581525"/>
          <p14:tracePt t="89612" x="5500688" y="4562475"/>
          <p14:tracePt t="89627" x="5527675" y="4562475"/>
          <p14:tracePt t="89641" x="5537200" y="4562475"/>
          <p14:tracePt t="89669" x="5545138" y="4554538"/>
          <p14:tracePt t="89898" x="5438775" y="4491038"/>
          <p14:tracePt t="89912" x="5276850" y="4491038"/>
          <p14:tracePt t="89926" x="5205413" y="4491038"/>
          <p14:tracePt t="89940" x="5116513" y="4491038"/>
          <p14:tracePt t="89955" x="4983163" y="4483100"/>
          <p14:tracePt t="89969" x="4929188" y="4473575"/>
          <p14:tracePt t="89983" x="4822825" y="4465638"/>
          <p14:tracePt t="89997" x="4759325" y="4411663"/>
          <p14:tracePt t="90012" x="4697413" y="4375150"/>
          <p14:tracePt t="95539" x="4751388" y="4322763"/>
          <p14:tracePt t="95553" x="4848225" y="4295775"/>
          <p14:tracePt t="95566" x="4965700" y="4286250"/>
          <p14:tracePt t="95581" x="5205413" y="4268788"/>
          <p14:tracePt t="95596" x="5330825" y="4214813"/>
          <p14:tracePt t="95610" x="5419725" y="4160838"/>
          <p14:tracePt t="95625" x="5581650" y="4037013"/>
          <p14:tracePt t="95638" x="5670550" y="3973513"/>
          <p14:tracePt t="95652" x="5857875" y="3857625"/>
          <p14:tracePt t="95666" x="5946775" y="3795713"/>
          <p14:tracePt t="95681" x="6037263" y="3768725"/>
          <p14:tracePt t="95696" x="6161088" y="3732213"/>
          <p14:tracePt t="95709" x="6215063" y="3705225"/>
          <p14:tracePt t="95724" x="6296025" y="3652838"/>
          <p14:tracePt t="95738" x="6323013" y="3643313"/>
          <p14:tracePt t="95754" x="6402388" y="3571875"/>
          <p14:tracePt t="95768" x="6446838" y="3500438"/>
          <p14:tracePt t="95781" x="6473825" y="3465513"/>
          <p14:tracePt t="95795" x="6491288" y="3455988"/>
          <p14:tracePt t="95809" x="6500813" y="3438525"/>
          <p14:tracePt t="95823" x="6510338" y="3438525"/>
          <p14:tracePt t="95839" x="6527800" y="3429000"/>
          <p14:tracePt t="95852" x="6545263" y="3411538"/>
          <p14:tracePt t="95864" x="6562725" y="3394075"/>
          <p14:tracePt t="95879" x="6572250" y="3384550"/>
          <p14:tracePt t="95950" x="6562725" y="3384550"/>
          <p14:tracePt t="95964" x="6537325" y="3384550"/>
          <p14:tracePt t="95979" x="6491288" y="3375025"/>
          <p14:tracePt t="95993" x="6456363" y="3367088"/>
          <p14:tracePt t="96007" x="6411913" y="3357563"/>
          <p14:tracePt t="96022" x="6348413" y="3340100"/>
          <p14:tracePt t="96036" x="6323013" y="3340100"/>
          <p14:tracePt t="96050" x="6269038" y="3340100"/>
          <p14:tracePt t="96064" x="6251575" y="3340100"/>
          <p14:tracePt t="96079" x="6232525" y="3340100"/>
          <p14:tracePt t="96193" x="6286500" y="3340100"/>
          <p14:tracePt t="96206" x="6313488" y="3340100"/>
          <p14:tracePt t="96221" x="6340475" y="3340100"/>
          <p14:tracePt t="96235" x="6367463" y="3340100"/>
          <p14:tracePt t="96249" x="6375400" y="3340100"/>
          <p14:tracePt t="96407" x="6340475" y="3367088"/>
          <p14:tracePt t="96421" x="6340475" y="3375025"/>
          <p14:tracePt t="96435" x="6330950" y="3375025"/>
          <p14:tracePt t="96449" x="6276975" y="3429000"/>
          <p14:tracePt t="96463" x="6259513" y="3455988"/>
          <p14:tracePt t="96478" x="6242050" y="3473450"/>
          <p14:tracePt t="96780" x="6242050" y="3482975"/>
          <p14:tracePt t="96865" x="6242050" y="3490913"/>
          <p14:tracePt t="96923" x="6242050" y="3527425"/>
          <p14:tracePt t="96937" x="6242050" y="3581400"/>
          <p14:tracePt t="96953" x="6251575" y="3803650"/>
          <p14:tracePt t="96965" x="6251575" y="3911600"/>
          <p14:tracePt t="96980" x="6242050" y="4214813"/>
          <p14:tracePt t="96994" x="6224588" y="4384675"/>
          <p14:tracePt t="97008" x="6197600" y="4616450"/>
          <p14:tracePt t="97023" x="6170613" y="4759325"/>
          <p14:tracePt t="97223" x="5705475" y="4705350"/>
          <p14:tracePt t="97238" x="5286375" y="4589463"/>
          <p14:tracePt t="97251" x="5143500" y="4554538"/>
          <p14:tracePt t="97265" x="4813300" y="4483100"/>
          <p14:tracePt t="97279" x="4714875" y="4446588"/>
          <p14:tracePt t="97294" x="4545013" y="4402138"/>
          <p14:tracePt t="97310" x="4286250" y="4402138"/>
          <p14:tracePt t="97637" x="4179888" y="4411663"/>
          <p14:tracePt t="97651" x="4098925" y="4411663"/>
          <p14:tracePt t="97665" x="3902075" y="4419600"/>
          <p14:tracePt t="97679" x="3768725" y="4411663"/>
          <p14:tracePt t="97694" x="3482975" y="4348163"/>
          <p14:tracePt t="97708" x="3357563" y="4295775"/>
          <p14:tracePt t="97722" x="3232150" y="4214813"/>
          <p14:tracePt t="97737" x="3044825" y="3983038"/>
          <p14:tracePt t="97751" x="2982913" y="3894138"/>
          <p14:tracePt t="97765" x="2965450" y="3822700"/>
          <p14:tracePt t="97779" x="2946400" y="3732213"/>
          <p14:tracePt t="97793" x="2946400" y="3724275"/>
          <p14:tracePt t="97908" x="2955925" y="3724275"/>
          <p14:tracePt t="97923" x="2955925" y="3768725"/>
          <p14:tracePt t="97936" x="2955925" y="3776663"/>
          <p14:tracePt t="97951" x="2955925" y="3803650"/>
          <p14:tracePt t="97979" x="2955925" y="3822700"/>
          <p14:tracePt t="97994" x="2928938" y="3857625"/>
          <p14:tracePt t="98007" x="2928938" y="3875088"/>
          <p14:tracePt t="98022" x="2901950" y="3929063"/>
          <p14:tracePt t="98036" x="2894013" y="3965575"/>
          <p14:tracePt t="98052" x="2884488" y="4027488"/>
          <p14:tracePt t="98065" x="2884488" y="4044950"/>
          <p14:tracePt t="98079" x="2884488" y="4062413"/>
          <p14:tracePt t="98093" x="2884488" y="4125913"/>
          <p14:tracePt t="98107" x="2884488" y="4143375"/>
          <p14:tracePt t="98136" x="2884488" y="4152900"/>
          <p14:tracePt t="98165" x="2919413" y="4170363"/>
          <p14:tracePt t="98179" x="2946400" y="4187825"/>
          <p14:tracePt t="98194" x="2990850" y="4197350"/>
          <p14:tracePt t="98208" x="3044825" y="4205288"/>
          <p14:tracePt t="98222" x="3062288" y="4205288"/>
          <p14:tracePt t="98237" x="3108325" y="4205288"/>
          <p14:tracePt t="98250" x="3143250" y="4214813"/>
          <p14:tracePt t="98264" x="3224213" y="4224338"/>
          <p14:tracePt t="98281" x="3394075" y="4268788"/>
          <p14:tracePt t="98293" x="3473450" y="4295775"/>
          <p14:tracePt t="98308" x="3660775" y="4375150"/>
          <p14:tracePt t="98322" x="3751263" y="4402138"/>
          <p14:tracePt t="98336" x="3830638" y="4429125"/>
          <p14:tracePt t="98352" x="4000500" y="4438650"/>
          <p14:tracePt t="98365" x="4116388" y="4438650"/>
          <p14:tracePt t="98379" x="4429125" y="4411663"/>
          <p14:tracePt t="98393" x="4589463" y="4402138"/>
          <p14:tracePt t="98408" x="4759325" y="4394200"/>
          <p14:tracePt t="98422" x="5018088" y="4348163"/>
          <p14:tracePt t="98436" x="5116513" y="4303713"/>
          <p14:tracePt t="98450" x="5303838" y="4214813"/>
          <p14:tracePt t="98464" x="5394325" y="4187825"/>
          <p14:tracePt t="98479" x="5465763" y="4152900"/>
          <p14:tracePt t="98494" x="5643563" y="4133850"/>
          <p14:tracePt t="98507" x="5768975" y="4160838"/>
          <p14:tracePt t="98522" x="5965825" y="4214813"/>
          <p14:tracePt t="98536" x="6010275" y="4224338"/>
          <p14:tracePt t="98552" x="6099175" y="4224338"/>
          <p14:tracePt t="98565" x="6116638" y="4224338"/>
          <p14:tracePt t="98577" x="6134100" y="4214813"/>
          <p14:tracePt t="98592" x="6143625" y="4179888"/>
          <p14:tracePt t="98606" x="6170613" y="4098925"/>
          <p14:tracePt t="98620" x="6188075" y="4054475"/>
          <p14:tracePt t="98634" x="6224588" y="3965575"/>
          <p14:tracePt t="98649" x="6242050" y="3902075"/>
          <p14:tracePt t="98663" x="6251575" y="3840163"/>
          <p14:tracePt t="98677" x="6251575" y="3751263"/>
          <p14:tracePt t="98692" x="6251575" y="3697288"/>
          <p14:tracePt t="98706" x="6251575" y="3652838"/>
          <p14:tracePt t="98721" x="6251575" y="3633788"/>
          <p14:tracePt t="98791" x="6232525" y="3652838"/>
          <p14:tracePt t="98806" x="6215063" y="3670300"/>
          <p14:tracePt t="98820" x="6188075" y="3697288"/>
          <p14:tracePt t="98834" x="6153150" y="3714750"/>
          <p14:tracePt t="98849" x="6099175" y="3786188"/>
          <p14:tracePt t="98863" x="6054725" y="3822700"/>
          <p14:tracePt t="98878" x="5965825" y="3875088"/>
          <p14:tracePt t="98892" x="5894388" y="3929063"/>
          <p14:tracePt t="98906" x="5840413" y="3956050"/>
          <p14:tracePt t="98920" x="5697538" y="4037013"/>
          <p14:tracePt t="98934" x="5626100" y="4089400"/>
          <p14:tracePt t="98948" x="5545138" y="4116388"/>
          <p14:tracePt t="98963" x="5438775" y="4179888"/>
          <p14:tracePt t="98977" x="5411788" y="4205288"/>
          <p14:tracePt t="98991" x="5340350" y="4241800"/>
          <p14:tracePt t="99006" x="5313363" y="4259263"/>
          <p14:tracePt t="99020" x="5286375" y="4268788"/>
          <p14:tracePt t="99035" x="5251450" y="4276725"/>
          <p14:tracePt t="99049" x="5232400" y="4276725"/>
          <p14:tracePt t="99063" x="5197475" y="4268788"/>
          <p14:tracePt t="99077" x="5180013" y="4241800"/>
          <p14:tracePt t="99091" x="5160963" y="4224338"/>
          <p14:tracePt t="99106" x="5099050" y="4160838"/>
          <p14:tracePt t="99120" x="5062538" y="4143375"/>
          <p14:tracePt t="99134" x="4991100" y="4133850"/>
          <p14:tracePt t="99148" x="4938713" y="4125913"/>
          <p14:tracePt t="99162" x="4875213" y="4125913"/>
          <p14:tracePt t="99177" x="4759325" y="4125913"/>
          <p14:tracePt t="99191" x="4679950" y="4125913"/>
          <p14:tracePt t="99206" x="4527550" y="4125913"/>
          <p14:tracePt t="99220" x="4438650" y="4125913"/>
          <p14:tracePt t="99234" x="4357688" y="4125913"/>
          <p14:tracePt t="99249" x="4160838" y="4116388"/>
          <p14:tracePt t="99262" x="4062413" y="4089400"/>
          <p14:tracePt t="99277" x="3902075" y="4044950"/>
          <p14:tracePt t="99293" x="3867150" y="4017963"/>
          <p14:tracePt t="99307" x="3830638" y="4000500"/>
          <p14:tracePt t="99321" x="3803650" y="3919538"/>
          <p14:tracePt t="99335" x="3803650" y="3894138"/>
          <p14:tracePt t="99350" x="3803650" y="3884613"/>
          <p14:tracePt t="99407" x="4071938" y="3990975"/>
          <p14:tracePt t="99421" x="4419600" y="4062413"/>
          <p14:tracePt t="99435" x="4581525" y="4081463"/>
          <p14:tracePt t="99449" x="4705350" y="4081463"/>
          <p14:tracePt t="102477" x="4652963" y="4081463"/>
          <p14:tracePt t="102490" x="4589463" y="4089400"/>
          <p14:tracePt t="102506" x="4429125" y="4081463"/>
          <p14:tracePt t="102519" x="4348163" y="4044950"/>
          <p14:tracePt t="102534" x="4295775" y="4017963"/>
          <p14:tracePt t="102550" x="4197350" y="3911600"/>
          <p14:tracePt t="102562" x="4170363" y="3884613"/>
          <p14:tracePt t="102577" x="4116388" y="3759200"/>
          <p14:tracePt t="102590" x="4098925" y="3724275"/>
          <p14:tracePt t="102604" x="4081463" y="3697288"/>
          <p14:tracePt t="102619" x="3956050" y="3608388"/>
          <p14:tracePt t="102632" x="3884613" y="3616325"/>
          <p14:tracePt t="102646" x="3714750" y="3724275"/>
          <p14:tracePt t="102660" x="3633788" y="3776663"/>
          <p14:tracePt t="102674" x="3571875" y="3840163"/>
          <p14:tracePt t="102689" x="3473450" y="3965575"/>
          <p14:tracePt t="102703" x="3411538" y="4054475"/>
          <p14:tracePt t="102717" x="3375025" y="4116388"/>
          <p14:tracePt t="102732" x="3259138" y="4268788"/>
          <p14:tracePt t="102746" x="3170238" y="4348163"/>
          <p14:tracePt t="102760" x="2990850" y="4562475"/>
          <p14:tracePt t="102775" x="2847975" y="4867275"/>
          <p14:tracePt t="102789" x="2705100" y="5062538"/>
          <p14:tracePt t="102803" x="2544763" y="5259388"/>
          <p14:tracePt t="102817" x="2465388" y="5322888"/>
          <p14:tracePt t="102833" x="2347913" y="5429250"/>
          <p14:tracePt t="102846" x="2339975" y="5438775"/>
          <p14:tracePt t="102860" x="2330450" y="5438775"/>
          <p14:tracePt t="102875" x="2330450" y="5429250"/>
          <p14:tracePt t="102889" x="2330450" y="5375275"/>
          <p14:tracePt t="102903" x="2330450" y="5205413"/>
          <p14:tracePt t="102917" x="2330450" y="5197475"/>
          <p14:tracePt t="102931" x="2347913" y="5180013"/>
          <p14:tracePt t="102946" x="2490788" y="5108575"/>
          <p14:tracePt t="102960" x="2554288" y="5108575"/>
          <p14:tracePt t="102974" x="2652713" y="5108575"/>
          <p14:tracePt t="102989" x="2687638" y="5116513"/>
          <p14:tracePt t="103005" x="2786063" y="5133975"/>
          <p14:tracePt t="103019" x="2840038" y="5143500"/>
          <p14:tracePt t="103033" x="2911475" y="5153025"/>
          <p14:tracePt t="103047" x="3089275" y="5153025"/>
          <p14:tracePt t="103061" x="3205163" y="5160963"/>
          <p14:tracePt t="103076" x="3643313" y="5187950"/>
          <p14:tracePt t="103090" x="3786188" y="5187950"/>
          <p14:tracePt t="103104" x="3894138" y="5187950"/>
          <p14:tracePt t="103118" x="4027488" y="5187950"/>
          <p14:tracePt t="103133" x="4071938" y="5187950"/>
          <p14:tracePt t="103147" x="4152900" y="5187950"/>
          <p14:tracePt t="103162" x="4205288" y="5187950"/>
          <p14:tracePt t="103175" x="4295775" y="5197475"/>
          <p14:tracePt t="103190" x="4500563" y="5241925"/>
          <p14:tracePt t="103204" x="4608513" y="5259388"/>
          <p14:tracePt t="103219" x="4822825" y="5241925"/>
          <p14:tracePt t="103233" x="4946650" y="5214938"/>
          <p14:tracePt t="103247" x="5062538" y="5170488"/>
          <p14:tracePt t="103261" x="5268913" y="5133975"/>
          <p14:tracePt t="103275" x="5394325" y="5126038"/>
          <p14:tracePt t="103290" x="5562600" y="5089525"/>
          <p14:tracePt t="103305" x="5643563" y="5027613"/>
          <p14:tracePt t="103318" x="5697538" y="4991100"/>
          <p14:tracePt t="103333" x="5786438" y="4894263"/>
          <p14:tracePt t="103346" x="5840413" y="4803775"/>
          <p14:tracePt t="103360" x="5867400" y="4776788"/>
          <p14:tracePt t="103374" x="5919788" y="4616450"/>
          <p14:tracePt t="103388" x="5929313" y="4572000"/>
          <p14:tracePt t="103403" x="5929313" y="4446588"/>
          <p14:tracePt t="103417" x="5929313" y="4419600"/>
          <p14:tracePt t="103431" x="5929313" y="4402138"/>
          <p14:tracePt t="103446" x="5919788" y="4402138"/>
          <p14:tracePt t="103602" x="5929313" y="4419600"/>
          <p14:tracePt t="110684" x="5894388" y="4419600"/>
          <p14:tracePt t="110698" x="5705475" y="4510088"/>
          <p14:tracePt t="110712" x="5608638" y="4581525"/>
          <p14:tracePt t="110727" x="5483225" y="4633913"/>
          <p14:tracePt t="110741" x="5268913" y="4776788"/>
          <p14:tracePt t="110755" x="5187950" y="4813300"/>
          <p14:tracePt t="110769" x="5000625" y="4884738"/>
          <p14:tracePt t="110784" x="4902200" y="4911725"/>
          <p14:tracePt t="110798" x="4830763" y="4946650"/>
          <p14:tracePt t="110813" x="4643438" y="5037138"/>
          <p14:tracePt t="110826" x="4581525" y="5045075"/>
          <p14:tracePt t="110841" x="4456113" y="5045075"/>
          <p14:tracePt t="110855" x="4375150" y="5045075"/>
          <p14:tracePt t="110869" x="4322763" y="5045075"/>
          <p14:tracePt t="110884" x="4303713" y="5045075"/>
          <p14:tracePt t="110956" x="4367213" y="4991100"/>
          <p14:tracePt t="110969" x="4402138" y="4973638"/>
          <p14:tracePt t="110984" x="4483100" y="4946650"/>
          <p14:tracePt t="110998" x="4545013" y="4929188"/>
          <p14:tracePt t="111012" x="4616450" y="4919663"/>
          <p14:tracePt t="111027" x="4795838" y="4919663"/>
          <p14:tracePt t="111041" x="4911725" y="4919663"/>
          <p14:tracePt t="111056" x="5143500" y="4946650"/>
          <p14:tracePt t="111069" x="5180013" y="4946650"/>
          <p14:tracePt t="111083" x="5197475" y="4938713"/>
          <p14:tracePt t="111184" x="5143500" y="5000625"/>
          <p14:tracePt t="111199" x="5099050" y="5000625"/>
          <p14:tracePt t="111213" x="5081588" y="5000625"/>
          <p14:tracePt t="111228" x="5037138" y="4983163"/>
          <p14:tracePt t="111243" x="5010150" y="4965700"/>
          <p14:tracePt t="111256" x="5000625" y="4956175"/>
          <p14:tracePt t="111270" x="4973638" y="4875213"/>
          <p14:tracePt t="111284" x="4965700" y="4848225"/>
          <p14:tracePt t="111300" x="4965700" y="4751388"/>
          <p14:tracePt t="111314" x="4965700" y="4714875"/>
          <p14:tracePt t="111326" x="4965700" y="4679950"/>
          <p14:tracePt t="111340" x="4965700" y="4625975"/>
          <p14:tracePt t="111470" x="4965700" y="4633913"/>
          <p14:tracePt t="111485" x="4965700" y="4670425"/>
          <p14:tracePt t="111498" x="4965700" y="4697413"/>
          <p14:tracePt t="111513" x="4965700" y="4714875"/>
          <p14:tracePt t="111529" x="4965700" y="4759325"/>
          <p14:tracePt t="111541" x="4965700" y="4776788"/>
          <p14:tracePt t="111656" x="4956175" y="4776788"/>
          <p14:tracePt t="111684" x="4956175" y="4741863"/>
          <p14:tracePt t="111699" x="4973638" y="4687888"/>
          <p14:tracePt t="111713" x="4983163" y="4670425"/>
          <p14:tracePt t="111727" x="4991100" y="4670425"/>
          <p14:tracePt t="111827" x="4965700" y="4679950"/>
          <p14:tracePt t="111841" x="4911725" y="4732338"/>
          <p14:tracePt t="111856" x="4875213" y="4768850"/>
          <p14:tracePt t="111870" x="4857750" y="4786313"/>
          <p14:tracePt t="111885" x="4803775" y="4857750"/>
          <p14:tracePt t="111899" x="4786313" y="4875213"/>
          <p14:tracePt t="111913" x="4751388" y="4902200"/>
          <p14:tracePt t="111927" x="4732338" y="48942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3307080" y="4464336"/>
            <a:ext cx="1847088" cy="859536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dirty="0" smtClean="0">
              <a:solidFill>
                <a:schemeClr val="accent6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Refresher: Physical </a:t>
            </a:r>
            <a:r>
              <a:rPr lang="en-US" b="1" dirty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056443"/>
            <a:ext cx="8228012" cy="2052517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Real physical </a:t>
            </a:r>
            <a:r>
              <a:rPr lang="en-US" dirty="0"/>
              <a:t>circuits deal with physical properties, such as </a:t>
            </a:r>
            <a:r>
              <a:rPr lang="en-US" i="1" dirty="0"/>
              <a:t>voltages</a:t>
            </a:r>
            <a:r>
              <a:rPr lang="en-US" dirty="0"/>
              <a:t> and </a:t>
            </a:r>
            <a:r>
              <a:rPr lang="en-US" i="1" dirty="0" smtClean="0"/>
              <a:t>currents</a:t>
            </a:r>
          </a:p>
          <a:p>
            <a:pPr marL="342900" indent="-342900">
              <a:spcBef>
                <a:spcPts val="1800"/>
              </a:spcBef>
              <a:buFont typeface="Courier New" pitchFamily="49" charset="0"/>
              <a:buChar char="o"/>
            </a:pPr>
            <a:r>
              <a:rPr lang="en-US" dirty="0"/>
              <a:t>Digital circuits use the abstractions of </a:t>
            </a:r>
            <a:r>
              <a:rPr lang="en-US" sz="2800" dirty="0">
                <a:cs typeface="Consolas" pitchFamily="49" charset="0"/>
              </a:rPr>
              <a:t>0</a:t>
            </a:r>
            <a:r>
              <a:rPr lang="en-US" dirty="0"/>
              <a:t> and </a:t>
            </a:r>
            <a:r>
              <a:rPr lang="en-US" sz="2800" dirty="0">
                <a:cs typeface="Consolas" pitchFamily="49" charset="0"/>
              </a:rPr>
              <a:t>1</a:t>
            </a:r>
            <a:r>
              <a:rPr lang="en-US" dirty="0"/>
              <a:t> to represent the presence or absence of these physical properties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307080" y="3703320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Logic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cs typeface="Consolas" pitchFamily="49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307080" y="5312664"/>
            <a:ext cx="1844040" cy="75438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solidFill>
                  <a:schemeClr val="tx1"/>
                </a:solidFill>
                <a:latin typeface="+mj-lt"/>
                <a:cs typeface="Arial" pitchFamily="34" charset="0"/>
              </a:rPr>
              <a:t>Logic </a:t>
            </a:r>
            <a:r>
              <a:rPr lang="en-US" sz="2800" b="1" dirty="0">
                <a:solidFill>
                  <a:schemeClr val="tx1"/>
                </a:solidFill>
                <a:latin typeface="+mj-lt"/>
                <a:cs typeface="Consolas" pitchFamily="49" charset="0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307080" y="4457700"/>
            <a:ext cx="1844040" cy="43129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Weak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307080" y="4888992"/>
            <a:ext cx="1844040" cy="42976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Weak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Consolas" pitchFamily="49" charset="0"/>
              </a:rPr>
              <a:t>0</a:t>
            </a:r>
            <a:endParaRPr lang="en-US" sz="2000" b="1" dirty="0" smtClean="0">
              <a:solidFill>
                <a:schemeClr val="accent6">
                  <a:lumMod val="50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5271247" y="4457700"/>
            <a:ext cx="206188" cy="854964"/>
          </a:xfrm>
          <a:prstGeom prst="rightBrace">
            <a:avLst>
              <a:gd name="adj1" fmla="val 40362"/>
              <a:gd name="adj2" fmla="val 50000"/>
            </a:avLst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77435" y="4661154"/>
            <a:ext cx="1250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undefined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97" y="3392670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5 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9318" y="4151130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3.5 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2204" y="5010388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1.5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22960" y="5758672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0 V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745494" y="2936431"/>
            <a:ext cx="1182491" cy="3130614"/>
            <a:chOff x="648214" y="2936431"/>
            <a:chExt cx="1182491" cy="3130614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 flipV="1">
              <a:off x="1828800" y="3068320"/>
              <a:ext cx="1905" cy="2998725"/>
            </a:xfrm>
            <a:prstGeom prst="straightConnector1">
              <a:avLst/>
            </a:prstGeom>
            <a:ln>
              <a:headEnd type="none" w="sm" len="sm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48214" y="2936431"/>
              <a:ext cx="1095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+mj-lt"/>
                </a:rPr>
                <a:t>voltage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 bwMode="auto">
          <a:xfrm>
            <a:off x="2773680" y="606704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ine Callout 2 (No Border) 24"/>
          <p:cNvSpPr/>
          <p:nvPr/>
        </p:nvSpPr>
        <p:spPr>
          <a:xfrm>
            <a:off x="5961529" y="3167264"/>
            <a:ext cx="3047999" cy="1360759"/>
          </a:xfrm>
          <a:prstGeom prst="callout2">
            <a:avLst>
              <a:gd name="adj1" fmla="val 78870"/>
              <a:gd name="adj2" fmla="val 3651"/>
              <a:gd name="adj3" fmla="val 102446"/>
              <a:gd name="adj4" fmla="val 1229"/>
              <a:gd name="adj5" fmla="val 114050"/>
              <a:gd name="adj6" fmla="val -7586"/>
            </a:avLst>
          </a:prstGeom>
          <a:noFill/>
          <a:ln w="6350">
            <a:solidFill>
              <a:schemeClr val="bg1">
                <a:lumMod val="50000"/>
              </a:schemeClr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5888" indent="-115888"/>
            <a:r>
              <a:rPr lang="en-US" sz="1600" dirty="0" smtClean="0">
                <a:solidFill>
                  <a:schemeClr val="tx1"/>
                </a:solidFill>
                <a:latin typeface="+mj-lt"/>
              </a:rPr>
              <a:t>It could not be a stable state: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should not occur in the circuit except during transitions from one state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to he other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2773680" y="5312664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>
            <a:off x="2773680" y="4464336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 bwMode="auto">
          <a:xfrm>
            <a:off x="2771775" y="3703320"/>
            <a:ext cx="30861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 flipH="1">
            <a:off x="1311442" y="4888992"/>
            <a:ext cx="3959805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3218" y="4599599"/>
            <a:ext cx="44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  <a:latin typeface="+mj-lt"/>
              </a:rPr>
              <a:t>V</a:t>
            </a:r>
            <a:r>
              <a:rPr lang="en-US" sz="2400" baseline="-25000" dirty="0" err="1" smtClean="0">
                <a:solidFill>
                  <a:srgbClr val="C00000"/>
                </a:solidFill>
                <a:latin typeface="+mj-lt"/>
              </a:rPr>
              <a:t>t</a:t>
            </a:r>
            <a:endParaRPr lang="ru-RU" sz="2400" baseline="-25000" dirty="0" err="1" smtClean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5959125"/>
      </p:ext>
    </p:extLst>
  </p:cSld>
  <p:clrMapOvr>
    <a:masterClrMapping/>
  </p:clrMapOvr>
  <p:transition advTm="648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4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  <p:bldP spid="15" grpId="0"/>
      <p:bldP spid="25" grpId="0" animBg="1"/>
      <p:bldP spid="20" grpId="0"/>
    </p:bldLst>
  </p:timing>
  <p:extLst>
    <p:ext uri="{3A86A75C-4F4B-4683-9AE1-C65F6400EC91}">
      <p14:laserTraceLst xmlns:p14="http://schemas.microsoft.com/office/powerpoint/2010/main">
        <p14:tracePtLst>
          <p14:tracePt t="17418" x="4446588" y="5054600"/>
          <p14:tracePt t="17420" x="4276725" y="5187950"/>
          <p14:tracePt t="17446" x="4044950" y="5357813"/>
          <p14:tracePt t="17458" x="3946525" y="5429250"/>
          <p14:tracePt t="17473" x="3803650" y="5527675"/>
          <p14:tracePt t="17487" x="3768725" y="5545138"/>
          <p14:tracePt t="17584" x="3759200" y="5554663"/>
          <p14:tracePt t="17594" x="3759200" y="5562600"/>
          <p14:tracePt t="17686" x="3776663" y="5562600"/>
          <p14:tracePt t="17696" x="3813175" y="5562600"/>
          <p14:tracePt t="17707" x="3857625" y="5562600"/>
          <p14:tracePt t="17718" x="3902075" y="5562600"/>
          <p14:tracePt t="17730" x="3990975" y="5562600"/>
          <p14:tracePt t="17744" x="4081463" y="5572125"/>
          <p14:tracePt t="17758" x="4179888" y="5581650"/>
          <p14:tracePt t="17773" x="4205288" y="5581650"/>
          <p14:tracePt t="17788" x="4268788" y="5581650"/>
          <p14:tracePt t="17801" x="4295775" y="5581650"/>
          <p14:tracePt t="17815" x="4313238" y="5581650"/>
          <p14:tracePt t="17818" x="4340225" y="5581650"/>
          <p14:tracePt t="17830" x="4357688" y="5581650"/>
          <p14:tracePt t="17844" x="4367213" y="5581650"/>
          <p14:tracePt t="17932" x="4348163" y="5572125"/>
          <p14:tracePt t="17941" x="4340225" y="5572125"/>
          <p14:tracePt t="17952" x="4313238" y="5562600"/>
          <p14:tracePt t="17962" x="4276725" y="5554663"/>
          <p14:tracePt t="17973" x="4241800" y="5554663"/>
          <p14:tracePt t="17987" x="4205288" y="5554663"/>
          <p14:tracePt t="18003" x="4133850" y="5554663"/>
          <p14:tracePt t="18015" x="4108450" y="5554663"/>
          <p14:tracePt t="18030" x="4089400" y="5562600"/>
          <p14:tracePt t="18044" x="4081463" y="5562600"/>
          <p14:tracePt t="18136" x="4143375" y="5527675"/>
          <p14:tracePt t="18146" x="4375150" y="5438775"/>
          <p14:tracePt t="18155" x="4660900" y="5384800"/>
          <p14:tracePt t="18166" x="4759325" y="5357813"/>
          <p14:tracePt t="18177" x="4786313" y="5357813"/>
          <p14:tracePt t="18228" x="4786313" y="5367338"/>
          <p14:tracePt t="18238" x="4786313" y="5384800"/>
          <p14:tracePt t="18248" x="4786313" y="5394325"/>
          <p14:tracePt t="18330" x="4776788" y="5411788"/>
          <p14:tracePt t="18340" x="4741863" y="5446713"/>
          <p14:tracePt t="18350" x="4724400" y="5456238"/>
          <p14:tracePt t="18361" x="4705350" y="5473700"/>
          <p14:tracePt t="18373" x="4670425" y="5518150"/>
          <p14:tracePt t="18387" x="4643438" y="5554663"/>
          <p14:tracePt t="18401" x="4625975" y="5581650"/>
          <p14:tracePt t="18453" x="4616450" y="5581650"/>
          <p14:tracePt t="18493" x="4608513" y="5581650"/>
          <p14:tracePt t="18585" x="4616450" y="5572125"/>
          <p14:tracePt t="18595" x="4652963" y="5554663"/>
          <p14:tracePt t="18606" x="4687888" y="5537200"/>
          <p14:tracePt t="18617" x="4724400" y="5500688"/>
          <p14:tracePt t="18629" x="4751388" y="5473700"/>
          <p14:tracePt t="18643" x="4759325" y="5456238"/>
          <p14:tracePt t="18658" x="4768850" y="5419725"/>
          <p14:tracePt t="18672" x="4776788" y="5384800"/>
          <p14:tracePt t="18687" x="4795838" y="5303838"/>
          <p14:tracePt t="18700" x="4813300" y="5251450"/>
          <p14:tracePt t="18714" x="4884738" y="5054600"/>
          <p14:tracePt t="18728" x="5054600" y="4687888"/>
          <p14:tracePt t="18743" x="5099050" y="4616450"/>
          <p14:tracePt t="18758" x="5160963" y="4465638"/>
          <p14:tracePt t="18772" x="5197475" y="4375150"/>
          <p14:tracePt t="18786" x="5214938" y="4322763"/>
          <p14:tracePt t="18800" x="5232400" y="4259263"/>
          <p14:tracePt t="18872" x="5232400" y="4241800"/>
          <p14:tracePt t="18881" x="5224463" y="4224338"/>
          <p14:tracePt t="18902" x="5224463" y="4214813"/>
          <p14:tracePt t="19117" x="5214938" y="4214813"/>
          <p14:tracePt t="19127" x="5180013" y="4241800"/>
          <p14:tracePt t="19137" x="5126038" y="4313238"/>
          <p14:tracePt t="19147" x="5062538" y="4375150"/>
          <p14:tracePt t="19158" x="5045075" y="4411663"/>
          <p14:tracePt t="19172" x="5037138" y="4419600"/>
          <p14:tracePt t="19208" x="5037138" y="4429125"/>
          <p14:tracePt t="21257" x="5037138" y="4465638"/>
          <p14:tracePt t="21273" x="5062538" y="4616450"/>
          <p14:tracePt t="21286" x="5081588" y="4724400"/>
          <p14:tracePt t="21300" x="5126038" y="4965700"/>
          <p14:tracePt t="21314" x="5205413" y="5180013"/>
          <p14:tracePt t="21328" x="5205413" y="5224463"/>
          <p14:tracePt t="21345" x="5205413" y="5259388"/>
          <p14:tracePt t="21401" x="5187950" y="5303838"/>
          <p14:tracePt t="21415" x="5126038" y="5446713"/>
          <p14:tracePt t="21427" x="5099050" y="5483225"/>
          <p14:tracePt t="21442" x="5072063" y="5510213"/>
          <p14:tracePt t="21456" x="4983163" y="5608638"/>
          <p14:tracePt t="21470" x="4946650" y="5634038"/>
          <p14:tracePt t="21485" x="4938713" y="5634038"/>
          <p14:tracePt t="21538" x="4929188" y="5634038"/>
          <p14:tracePt t="21558" x="4919663" y="5634038"/>
          <p14:tracePt t="21568" x="4911725" y="5626100"/>
          <p14:tracePt t="21578" x="4902200" y="5626100"/>
          <p14:tracePt t="21619" x="4894263" y="5608638"/>
          <p14:tracePt t="21629" x="4894263" y="5589588"/>
          <p14:tracePt t="21640" x="4894263" y="5572125"/>
          <p14:tracePt t="21650" x="4884738" y="5545138"/>
          <p14:tracePt t="21660" x="4884738" y="5518150"/>
          <p14:tracePt t="21671" x="4884738" y="5491163"/>
          <p14:tracePt t="21685" x="4884738" y="5446713"/>
          <p14:tracePt t="21699" x="4884738" y="5411788"/>
          <p14:tracePt t="21713" x="4884738" y="5330825"/>
          <p14:tracePt t="21727" x="4902200" y="5268913"/>
          <p14:tracePt t="21741" x="4983163" y="4956175"/>
          <p14:tracePt t="21756" x="4991100" y="4919663"/>
          <p14:tracePt t="21770" x="5000625" y="4911725"/>
          <p14:tracePt t="21936" x="4991100" y="4911725"/>
          <p14:tracePt t="21946" x="4983163" y="4911725"/>
          <p14:tracePt t="21966" x="4965700" y="4911725"/>
          <p14:tracePt t="21977" x="4946650" y="4911725"/>
          <p14:tracePt t="21987" x="4929188" y="4929188"/>
          <p14:tracePt t="21999" x="4911725" y="4956175"/>
          <p14:tracePt t="22013" x="4902200" y="4973638"/>
          <p14:tracePt t="22028" x="4830763" y="5081588"/>
          <p14:tracePt t="22041" x="4786313" y="5143500"/>
          <p14:tracePt t="22056" x="4741863" y="5205413"/>
          <p14:tracePt t="22070" x="4687888" y="5259388"/>
          <p14:tracePt t="22084" x="4679950" y="5268913"/>
          <p14:tracePt t="22099" x="4670425" y="5268913"/>
          <p14:tracePt t="28181" x="4652963" y="5268913"/>
          <p14:tracePt t="28190" x="4608513" y="5259388"/>
          <p14:tracePt t="28201" x="4554538" y="5241925"/>
          <p14:tracePt t="28211" x="4491038" y="5224463"/>
          <p14:tracePt t="28223" x="4419600" y="5187950"/>
          <p14:tracePt t="28237" x="4348163" y="5160963"/>
          <p14:tracePt t="28252" x="4205288" y="5126038"/>
          <p14:tracePt t="28266" x="4160838" y="5116513"/>
          <p14:tracePt t="28280" x="4108450" y="5089525"/>
          <p14:tracePt t="28294" x="4062413" y="5062538"/>
          <p14:tracePt t="28308" x="4062413" y="5054600"/>
          <p14:tracePt t="28323" x="4044950" y="5000625"/>
          <p14:tracePt t="33879" x="4017963" y="4973638"/>
          <p14:tracePt t="33890" x="3990975" y="4965700"/>
          <p14:tracePt t="33900" x="3973513" y="4946650"/>
          <p14:tracePt t="33910" x="3938588" y="4938713"/>
          <p14:tracePt t="33921" x="3911600" y="4929188"/>
          <p14:tracePt t="33933" x="3830638" y="4919663"/>
          <p14:tracePt t="33948" x="3751263" y="4911725"/>
          <p14:tracePt t="33962" x="3446463" y="4946650"/>
          <p14:tracePt t="33976" x="3214688" y="4991100"/>
          <p14:tracePt t="33993" x="2813050" y="5116513"/>
          <p14:tracePt t="34005" x="2625725" y="5160963"/>
          <p14:tracePt t="34020" x="2482850" y="5187950"/>
          <p14:tracePt t="34034" x="2187575" y="5232400"/>
          <p14:tracePt t="34047" x="2036763" y="5251450"/>
          <p14:tracePt t="34064" x="1830388" y="5251450"/>
          <p14:tracePt t="34076" x="1714500" y="5232400"/>
          <p14:tracePt t="34091" x="1598613" y="5232400"/>
          <p14:tracePt t="34105" x="1374775" y="5232400"/>
          <p14:tracePt t="34119" x="1276350" y="5276850"/>
          <p14:tracePt t="34135" x="1081088" y="5357813"/>
          <p14:tracePt t="34147" x="1027113" y="5394325"/>
          <p14:tracePt t="34162" x="1009650" y="5446713"/>
          <p14:tracePt t="34176" x="1000125" y="5456238"/>
          <p14:tracePt t="34191" x="1000125" y="5429250"/>
          <p14:tracePt t="34564" x="1009650" y="5419725"/>
          <p14:tracePt t="34574" x="1044575" y="5384800"/>
          <p14:tracePt t="34584" x="1089025" y="5348288"/>
          <p14:tracePt t="34594" x="1133475" y="5303838"/>
          <p14:tracePt t="34605" x="1160463" y="5268913"/>
          <p14:tracePt t="34618" x="1214438" y="5214938"/>
          <p14:tracePt t="34633" x="1258888" y="5126038"/>
          <p14:tracePt t="34647" x="1322388" y="5018088"/>
          <p14:tracePt t="34675" x="1330325" y="5000625"/>
          <p14:tracePt t="34748" x="1330325" y="4973638"/>
          <p14:tracePt t="34757" x="1330325" y="4946650"/>
          <p14:tracePt t="34799" x="1330325" y="4938713"/>
          <p14:tracePt t="34819" x="1312863" y="4929188"/>
          <p14:tracePt t="34830" x="1295400" y="4929188"/>
          <p14:tracePt t="34839" x="1285875" y="4919663"/>
          <p14:tracePt t="34850" x="1276350" y="4919663"/>
          <p14:tracePt t="34861" x="1268413" y="4919663"/>
          <p14:tracePt t="34901" x="1258888" y="4919663"/>
          <p14:tracePt t="34911" x="1241425" y="4919663"/>
          <p14:tracePt t="34932" x="1231900" y="4919663"/>
          <p14:tracePt t="34941" x="1223963" y="4929188"/>
          <p14:tracePt t="34952" x="1214438" y="4929188"/>
          <p14:tracePt t="34963" x="1214438" y="4946650"/>
          <p14:tracePt t="34975" x="1204913" y="4956175"/>
          <p14:tracePt t="34990" x="1204913" y="4965700"/>
          <p14:tracePt t="35004" x="1204913" y="4983163"/>
          <p14:tracePt t="35018" x="1204913" y="5000625"/>
          <p14:tracePt t="35033" x="1204913" y="5010150"/>
          <p14:tracePt t="35328" x="1214438" y="5010150"/>
          <p14:tracePt t="35339" x="1250950" y="5010150"/>
          <p14:tracePt t="35348" x="1303338" y="5018088"/>
          <p14:tracePt t="35360" x="1357313" y="5018088"/>
          <p14:tracePt t="35374" x="1419225" y="5018088"/>
          <p14:tracePt t="35391" x="1544638" y="5018088"/>
          <p14:tracePt t="35403" x="1616075" y="5010150"/>
          <p14:tracePt t="35417" x="1714500" y="5000625"/>
          <p14:tracePt t="35432" x="1919288" y="4973638"/>
          <p14:tracePt t="35446" x="2009775" y="4965700"/>
          <p14:tracePt t="35462" x="2214563" y="4956175"/>
          <p14:tracePt t="35475" x="2295525" y="4956175"/>
          <p14:tracePt t="35489" x="2384425" y="4956175"/>
          <p14:tracePt t="35503" x="2571750" y="4991100"/>
          <p14:tracePt t="35517" x="2687638" y="5062538"/>
          <p14:tracePt t="35532" x="2795588" y="5153025"/>
          <p14:tracePt t="35546" x="2938463" y="5286375"/>
          <p14:tracePt t="35862" x="3000375" y="5276850"/>
          <p14:tracePt t="35871" x="3044825" y="5241925"/>
          <p14:tracePt t="35881" x="3125788" y="5205413"/>
          <p14:tracePt t="35892" x="3214688" y="5180013"/>
          <p14:tracePt t="35903" x="3330575" y="5133975"/>
          <p14:tracePt t="35918" x="3438525" y="5072063"/>
          <p14:tracePt t="35932" x="3616325" y="4983163"/>
          <p14:tracePt t="35946" x="3705225" y="4919663"/>
          <p14:tracePt t="35961" x="3803650" y="4867275"/>
          <p14:tracePt t="35975" x="3973513" y="4751388"/>
          <p14:tracePt t="35989" x="4044950" y="4705350"/>
          <p14:tracePt t="36004" x="4187825" y="4643438"/>
          <p14:tracePt t="36018" x="4241800" y="4616450"/>
          <p14:tracePt t="36032" x="4295775" y="4616450"/>
          <p14:tracePt t="36046" x="4438650" y="4554538"/>
          <p14:tracePt t="36060" x="4483100" y="4554538"/>
          <p14:tracePt t="36075" x="4562475" y="4527550"/>
          <p14:tracePt t="36089" x="4581525" y="4527550"/>
          <p14:tracePt t="36137" x="4572000" y="4527550"/>
          <p14:tracePt t="36147" x="4545013" y="4527550"/>
          <p14:tracePt t="36157" x="4527550" y="4527550"/>
          <p14:tracePt t="36167" x="4518025" y="4527550"/>
          <p14:tracePt t="36178" x="4500563" y="4527550"/>
          <p14:tracePt t="36190" x="4483100" y="4527550"/>
          <p14:tracePt t="36203" x="4465638" y="4545013"/>
          <p14:tracePt t="36218" x="4438650" y="4572000"/>
          <p14:tracePt t="36232" x="4419600" y="4589463"/>
          <p14:tracePt t="36246" x="4384675" y="4633913"/>
          <p14:tracePt t="36261" x="4295775" y="4741863"/>
          <p14:tracePt t="36274" x="4241800" y="4795838"/>
          <p14:tracePt t="36290" x="4187825" y="4857750"/>
          <p14:tracePt t="36303" x="4152900" y="4867275"/>
          <p14:tracePt t="36317" x="4133850" y="4884738"/>
          <p14:tracePt t="36322" x="4125913" y="4894263"/>
          <p14:tracePt t="36332" x="4108450" y="4911725"/>
          <p14:tracePt t="36346" x="4098925" y="4919663"/>
          <p14:tracePt t="36504" x="4098925" y="4929188"/>
          <p14:tracePt t="36534" x="4098925" y="4938713"/>
          <p14:tracePt t="36616" x="4089400" y="4938713"/>
          <p14:tracePt t="36627" x="4089400" y="4919663"/>
          <p14:tracePt t="36708" x="4089400" y="4911725"/>
          <p14:tracePt t="36729" x="4089400" y="4902200"/>
          <p14:tracePt t="36739" x="4089400" y="4894263"/>
          <p14:tracePt t="36749" x="4089400" y="4884738"/>
          <p14:tracePt t="36760" x="4089400" y="4875213"/>
          <p14:tracePt t="36780" x="4089400" y="4867275"/>
          <p14:tracePt t="36833" x="4089400" y="4857750"/>
          <p14:tracePt t="36841" x="4089400" y="4840288"/>
          <p14:tracePt t="36862" x="4089400" y="4830763"/>
          <p14:tracePt t="36994" x="4089400" y="4822825"/>
          <p14:tracePt t="37005" x="4089400" y="4803775"/>
          <p14:tracePt t="37015" x="4089400" y="4776788"/>
          <p14:tracePt t="37035" x="4089400" y="4759325"/>
          <p14:tracePt t="37046" x="4098925" y="4751388"/>
          <p14:tracePt t="37334" x="4098925" y="4759325"/>
          <p14:tracePt t="37341" x="4071938" y="4786313"/>
          <p14:tracePt t="37352" x="4037013" y="4857750"/>
          <p14:tracePt t="37362" x="4017963" y="4894263"/>
          <p14:tracePt t="37374" x="3983038" y="4946650"/>
          <p14:tracePt t="37388" x="3946525" y="4991100"/>
          <p14:tracePt t="37403" x="3919538" y="5018088"/>
          <p14:tracePt t="37679" x="3929063" y="5010150"/>
          <p14:tracePt t="37689" x="3956050" y="4991100"/>
          <p14:tracePt t="37699" x="3983038" y="4965700"/>
          <p14:tracePt t="37709" x="4010025" y="4946650"/>
          <p14:tracePt t="37720" x="4054475" y="4911725"/>
          <p14:tracePt t="37731" x="4116388" y="4867275"/>
          <p14:tracePt t="37745" x="4179888" y="4840288"/>
          <p14:tracePt t="37760" x="4268788" y="4830763"/>
          <p14:tracePt t="37774" x="4295775" y="4830763"/>
          <p14:tracePt t="37789" x="4313238" y="4830763"/>
          <p14:tracePt t="37802" x="4340225" y="4822825"/>
          <p14:tracePt t="37816" x="4348163" y="4822825"/>
          <p14:tracePt t="37833" x="4384675" y="4822825"/>
          <p14:tracePt t="37844" x="4394200" y="4822825"/>
          <p14:tracePt t="37859" x="4402138" y="4822825"/>
          <p14:tracePt t="37873" x="4411663" y="4822825"/>
          <p14:tracePt t="38894" x="4375150" y="4857750"/>
          <p14:tracePt t="38904" x="4357688" y="4857750"/>
          <p14:tracePt t="38915" x="4348163" y="4884738"/>
          <p14:tracePt t="38925" x="4330700" y="4911725"/>
          <p14:tracePt t="38935" x="4303713" y="4965700"/>
          <p14:tracePt t="38946" x="4286250" y="4983163"/>
          <p14:tracePt t="38958" x="4276725" y="4991100"/>
          <p14:tracePt t="38976" x="4268788" y="4991100"/>
          <p14:tracePt t="39088" x="4303713" y="4973638"/>
          <p14:tracePt t="39098" x="4348163" y="4919663"/>
          <p14:tracePt t="39109" x="4394200" y="4894263"/>
          <p14:tracePt t="39119" x="4429125" y="4848225"/>
          <p14:tracePt t="39130" x="4491038" y="4803775"/>
          <p14:tracePt t="39144" x="4518025" y="4768850"/>
          <p14:tracePt t="39160" x="4562475" y="4732338"/>
          <p14:tracePt t="39173" x="4572000" y="4705350"/>
          <p14:tracePt t="39187" x="4598988" y="4679950"/>
          <p14:tracePt t="39201" x="4697413" y="4589463"/>
          <p14:tracePt t="39215" x="4768850" y="4438650"/>
          <p14:tracePt t="39232" x="4929188" y="4232275"/>
          <p14:tracePt t="39244" x="4983163" y="4133850"/>
          <p14:tracePt t="39258" x="5027613" y="4089400"/>
          <p14:tracePt t="39273" x="5037138" y="4037013"/>
          <p14:tracePt t="39287" x="5037138" y="4017963"/>
          <p14:tracePt t="39302" x="5037138" y="3929063"/>
          <p14:tracePt t="39316" x="5027613" y="3884613"/>
          <p14:tracePt t="39330" x="5018088" y="3848100"/>
          <p14:tracePt t="39344" x="5000625" y="3813175"/>
          <p14:tracePt t="39358" x="4983163" y="3803650"/>
          <p14:tracePt t="39374" x="4946650" y="3803650"/>
          <p14:tracePt t="39387" x="4919663" y="3776663"/>
          <p14:tracePt t="39401" x="4875213" y="3768725"/>
          <p14:tracePt t="39415" x="4813300" y="3714750"/>
          <p14:tracePt t="39429" x="4776788" y="3697288"/>
          <p14:tracePt t="39445" x="4724400" y="3687763"/>
          <p14:tracePt t="39459" x="4679950" y="3687763"/>
          <p14:tracePt t="39473" x="4660900" y="3687763"/>
          <p14:tracePt t="39487" x="4616450" y="3697288"/>
          <p14:tracePt t="39501" x="4589463" y="3714750"/>
          <p14:tracePt t="39517" x="4527550" y="3759200"/>
          <p14:tracePt t="39529" x="4500563" y="3768725"/>
          <p14:tracePt t="39544" x="4456113" y="3795713"/>
          <p14:tracePt t="39558" x="4367213" y="3875088"/>
          <p14:tracePt t="39572" x="4322763" y="3919538"/>
          <p14:tracePt t="39589" x="4286250" y="3956050"/>
          <p14:tracePt t="39601" x="4268788" y="3956050"/>
          <p14:tracePt t="39616" x="4268788" y="3965575"/>
          <p14:tracePt t="39650" x="4268788" y="3973513"/>
          <p14:tracePt t="39671" x="4268788" y="3983038"/>
          <p14:tracePt t="39722" x="4268788" y="4000500"/>
          <p14:tracePt t="39732" x="4251325" y="4027488"/>
          <p14:tracePt t="39742" x="4241800" y="4044950"/>
          <p14:tracePt t="39752" x="4224338" y="4071938"/>
          <p14:tracePt t="39762" x="4205288" y="4116388"/>
          <p14:tracePt t="39773" x="4179888" y="4170363"/>
          <p14:tracePt t="39787" x="4152900" y="4205288"/>
          <p14:tracePt t="39802" x="4133850" y="4286250"/>
          <p14:tracePt t="39815" x="4116388" y="4313238"/>
          <p14:tracePt t="39829" x="4108450" y="4340225"/>
          <p14:tracePt t="39843" x="4081463" y="4384675"/>
          <p14:tracePt t="39857" x="4062413" y="4402138"/>
          <p14:tracePt t="39872" x="4037013" y="4438650"/>
          <p14:tracePt t="39887" x="3990975" y="4572000"/>
          <p14:tracePt t="39901" x="3973513" y="4660900"/>
          <p14:tracePt t="39915" x="3946525" y="4795838"/>
          <p14:tracePt t="39929" x="3938588" y="4813300"/>
          <p14:tracePt t="39944" x="3938588" y="4822825"/>
          <p14:tracePt t="41417" x="3990975" y="4813300"/>
          <p14:tracePt t="41427" x="4062413" y="4768850"/>
          <p14:tracePt t="41437" x="4187825" y="4687888"/>
          <p14:tracePt t="41447" x="4357688" y="4554538"/>
          <p14:tracePt t="41458" x="4456113" y="4367213"/>
          <p14:tracePt t="41471" x="4518025" y="4232275"/>
          <p14:tracePt t="41485" x="4554538" y="4116388"/>
          <p14:tracePt t="41500" x="4554538" y="3830638"/>
          <p14:tracePt t="41514" x="4537075" y="3732213"/>
          <p14:tracePt t="41529" x="4491038" y="3571875"/>
          <p14:tracePt t="41543" x="4473575" y="3544888"/>
          <p14:tracePt t="41557" x="4465638" y="3517900"/>
          <p14:tracePt t="41571" x="4402138" y="3517900"/>
          <p14:tracePt t="41585" x="4340225" y="3517900"/>
          <p14:tracePt t="41600" x="4179888" y="3544888"/>
          <p14:tracePt t="41614" x="4108450" y="3554413"/>
          <p14:tracePt t="41629" x="4017963" y="3571875"/>
          <p14:tracePt t="41642" x="3902075" y="3598863"/>
          <p14:tracePt t="41657" x="3857625" y="3608388"/>
          <p14:tracePt t="41672" x="3822700" y="3616325"/>
          <p14:tracePt t="41685" x="3803650" y="3625850"/>
          <p14:tracePt t="41699" x="3795713" y="3625850"/>
          <p14:tracePt t="41714" x="3795713" y="3643313"/>
          <p14:tracePt t="41728" x="3786188" y="3652838"/>
          <p14:tracePt t="41743" x="3786188" y="3741738"/>
          <p14:tracePt t="41757" x="3786188" y="3830638"/>
          <p14:tracePt t="41771" x="3803650" y="3919538"/>
          <p14:tracePt t="41785" x="3848100" y="4044950"/>
          <p14:tracePt t="41799" x="3875088" y="4108450"/>
          <p14:tracePt t="41814" x="3911600" y="4152900"/>
          <p14:tracePt t="41828" x="3956050" y="4160838"/>
          <p14:tracePt t="41842" x="4017963" y="4170363"/>
          <p14:tracePt t="41856" x="4179888" y="4179888"/>
          <p14:tracePt t="41870" x="4303713" y="4179888"/>
          <p14:tracePt t="41886" x="4554538" y="4214813"/>
          <p14:tracePt t="41899" x="4652963" y="4232275"/>
          <p14:tracePt t="41913" x="4732338" y="4241800"/>
          <p14:tracePt t="41928" x="4911725" y="4241800"/>
          <p14:tracePt t="41943" x="4991100" y="4224338"/>
          <p14:tracePt t="41958" x="5224463" y="4071938"/>
          <p14:tracePt t="41971" x="5322888" y="3965575"/>
          <p14:tracePt t="41985" x="5411788" y="3803650"/>
          <p14:tracePt t="41999" x="5518150" y="3367088"/>
          <p14:tracePt t="42014" x="5518150" y="3152775"/>
          <p14:tracePt t="42029" x="5518150" y="2822575"/>
          <p14:tracePt t="42042" x="5483225" y="2687638"/>
          <p14:tracePt t="42057" x="5456238" y="2598738"/>
          <p14:tracePt t="42071" x="5322888" y="2490788"/>
          <p14:tracePt t="42085" x="5197475" y="2438400"/>
          <p14:tracePt t="42101" x="4751388" y="2571750"/>
          <p14:tracePt t="42114" x="4465638" y="2732088"/>
          <p14:tracePt t="42128" x="4160838" y="2894013"/>
          <p14:tracePt t="42142" x="3616325" y="3322638"/>
          <p14:tracePt t="42156" x="3384550" y="3554413"/>
          <p14:tracePt t="42172" x="3062288" y="3983038"/>
          <p14:tracePt t="42185" x="2982913" y="4179888"/>
          <p14:tracePt t="42199" x="2919413" y="4276725"/>
          <p14:tracePt t="42214" x="2822575" y="4670425"/>
          <p14:tracePt t="42228" x="2795588" y="4919663"/>
          <p14:tracePt t="42244" x="2795588" y="5160963"/>
          <p14:tracePt t="42257" x="2813050" y="5295900"/>
          <p14:tracePt t="42271" x="2840038" y="5367338"/>
          <p14:tracePt t="42285" x="2946400" y="5465763"/>
          <p14:tracePt t="42299" x="3009900" y="5483225"/>
          <p14:tracePt t="42315" x="3187700" y="5510213"/>
          <p14:tracePt t="42328" x="3295650" y="5483225"/>
          <p14:tracePt t="42342" x="3429000" y="5394325"/>
          <p14:tracePt t="42356" x="3919538" y="5062538"/>
          <p14:tracePt t="42370" x="4116388" y="4919663"/>
          <p14:tracePt t="42385" x="4340225" y="4759325"/>
          <p14:tracePt t="42399" x="4687888" y="4438650"/>
          <p14:tracePt t="42413" x="4759325" y="4313238"/>
          <p14:tracePt t="42428" x="4840288" y="4160838"/>
          <p14:tracePt t="42443" x="4848225" y="4098925"/>
          <p14:tracePt t="42458" x="4857750" y="3956050"/>
          <p14:tracePt t="42470" x="4848225" y="3902075"/>
          <p14:tracePt t="42485" x="4840288" y="3830638"/>
          <p14:tracePt t="42499" x="4795838" y="3795713"/>
          <p14:tracePt t="42513" x="4759325" y="3776663"/>
          <p14:tracePt t="42528" x="4705350" y="3776663"/>
          <p14:tracePt t="42542" x="4527550" y="3776663"/>
          <p14:tracePt t="42556" x="4411663" y="3795713"/>
          <p14:tracePt t="42571" x="4160838" y="3929063"/>
          <p14:tracePt t="42585" x="4027488" y="4017963"/>
          <p14:tracePt t="42599" x="3929063" y="4062413"/>
          <p14:tracePt t="42613" x="3830638" y="4108450"/>
          <p14:tracePt t="42628" x="3803650" y="4125913"/>
          <p14:tracePt t="42642" x="3795713" y="4143375"/>
          <p14:tracePt t="47412" x="3751263" y="4340225"/>
          <p14:tracePt t="47422" x="3732213" y="4402138"/>
          <p14:tracePt t="47432" x="3697288" y="4491038"/>
          <p14:tracePt t="47442" x="3679825" y="4679950"/>
          <p14:tracePt t="47453" x="3652838" y="4884738"/>
          <p14:tracePt t="47467" x="3633788" y="5027613"/>
          <p14:tracePt t="47483" x="3598863" y="5340350"/>
          <p14:tracePt t="47496" x="3581400" y="5438775"/>
          <p14:tracePt t="47510" x="3562350" y="5545138"/>
          <p14:tracePt t="47524" x="3527425" y="5724525"/>
          <p14:tracePt t="47539" x="3544888" y="5894388"/>
          <p14:tracePt t="47554" x="3643313" y="6259513"/>
          <p14:tracePt t="47567" x="3714750" y="6419850"/>
          <p14:tracePt t="47581" x="3776663" y="6616700"/>
          <p14:tracePt t="47595" x="3848100" y="6769100"/>
          <p14:tracePt t="47871" x="3857625" y="6742113"/>
          <p14:tracePt t="47882" x="3894138" y="6688138"/>
          <p14:tracePt t="47892" x="3938588" y="6608763"/>
          <p14:tracePt t="47902" x="3990975" y="6518275"/>
          <p14:tracePt t="47912" x="4037013" y="6411913"/>
          <p14:tracePt t="47924" x="4098925" y="6296025"/>
          <p14:tracePt t="47938" x="4152900" y="6188075"/>
          <p14:tracePt t="47953" x="4251325" y="5938838"/>
          <p14:tracePt t="47967" x="4286250" y="5848350"/>
          <p14:tracePt t="47981" x="4322763" y="5776913"/>
          <p14:tracePt t="47995" x="4367213" y="5670550"/>
          <p14:tracePt t="48009" x="4375150" y="5643563"/>
          <p14:tracePt t="48024" x="4384675" y="5616575"/>
          <p14:tracePt t="48127" x="4375150" y="5616575"/>
          <p14:tracePt t="48137" x="4367213" y="5616575"/>
          <p14:tracePt t="48147" x="4357688" y="5616575"/>
          <p14:tracePt t="48158" x="4340225" y="5616575"/>
          <p14:tracePt t="48168" x="4330700" y="5626100"/>
          <p14:tracePt t="48181" x="4322763" y="5634038"/>
          <p14:tracePt t="48196" x="4313238" y="5634038"/>
          <p14:tracePt t="48210" x="4295775" y="5634038"/>
          <p14:tracePt t="48224" x="4286250" y="5634038"/>
          <p14:tracePt t="48239" x="4251325" y="5661025"/>
          <p14:tracePt t="48252" x="4224338" y="5688013"/>
          <p14:tracePt t="48267" x="4197350" y="5759450"/>
          <p14:tracePt t="48281" x="4143375" y="5795963"/>
          <p14:tracePt t="58641" x="4179888" y="5724525"/>
          <p14:tracePt t="58649" x="4197350" y="5705475"/>
          <p14:tracePt t="58660" x="4205288" y="5680075"/>
          <p14:tracePt t="58674" x="4224338" y="5616575"/>
          <p14:tracePt t="58690" x="4241800" y="5545138"/>
          <p14:tracePt t="58702" x="4241800" y="5537200"/>
          <p14:tracePt t="58843" x="4241800" y="5510213"/>
          <p14:tracePt t="58853" x="4276725" y="5411788"/>
          <p14:tracePt t="58866" x="4286250" y="5367338"/>
          <p14:tracePt t="58874" x="4313238" y="5348288"/>
          <p14:tracePt t="58888" x="4340225" y="5322888"/>
          <p14:tracePt t="58904" x="4411663" y="5268913"/>
          <p14:tracePt t="58917" x="4446588" y="5241925"/>
          <p14:tracePt t="58931" x="4465638" y="5224463"/>
          <p14:tracePt t="58945" x="4510088" y="5180013"/>
          <p14:tracePt t="58959" x="4545013" y="5116513"/>
          <p14:tracePt t="58974" x="4598988" y="5027613"/>
          <p14:tracePt t="58988" x="4687888" y="4946650"/>
          <p14:tracePt t="59002" x="4732338" y="4929188"/>
          <p14:tracePt t="59017" x="4830763" y="4875213"/>
          <p14:tracePt t="59031" x="4857750" y="4857750"/>
          <p14:tracePt t="59047" x="4919663" y="4830763"/>
          <p14:tracePt t="59059" x="4919663" y="4822825"/>
          <p14:tracePt t="59129" x="4902200" y="4822825"/>
          <p14:tracePt t="59139" x="4848225" y="4822825"/>
          <p14:tracePt t="59150" x="4795838" y="4822825"/>
          <p14:tracePt t="59160" x="4776788" y="4822825"/>
          <p14:tracePt t="59173" x="4751388" y="4822825"/>
          <p14:tracePt t="59188" x="4724400" y="4822825"/>
          <p14:tracePt t="59202" x="4705350" y="4822825"/>
          <p14:tracePt t="59231" x="4625975" y="4840288"/>
          <p14:tracePt t="59245" x="4589463" y="4867275"/>
          <p14:tracePt t="59260" x="4545013" y="4884738"/>
          <p14:tracePt t="59274" x="4473575" y="4919663"/>
          <p14:tracePt t="59288" x="4465638" y="4919663"/>
          <p14:tracePt t="59343" x="4465638" y="4875213"/>
          <p14:tracePt t="59354" x="4473575" y="4830763"/>
          <p14:tracePt t="59364" x="4500563" y="4786313"/>
          <p14:tracePt t="59375" x="4518025" y="4724400"/>
          <p14:tracePt t="59388" x="4554538" y="4679950"/>
          <p14:tracePt t="59405" x="4581525" y="4652963"/>
          <p14:tracePt t="59430" x="4581525" y="4643438"/>
          <p14:tracePt t="59589" x="4581525" y="4652963"/>
          <p14:tracePt t="59599" x="4554538" y="4724400"/>
          <p14:tracePt t="59609" x="4483100" y="4902200"/>
          <p14:tracePt t="59619" x="4429125" y="5054600"/>
          <p14:tracePt t="59630" x="4384675" y="5153025"/>
          <p14:tracePt t="59645" x="4367213" y="5224463"/>
          <p14:tracePt t="59660" x="4322763" y="5357813"/>
          <p14:tracePt t="59673" x="4322763" y="5384800"/>
          <p14:tracePt t="59688" x="4303713" y="5429250"/>
          <p14:tracePt t="59703" x="4286250" y="5500688"/>
          <p14:tracePt t="59716" x="4276725" y="5518150"/>
          <p14:tracePt t="59731" x="4276725" y="5554663"/>
          <p14:tracePt t="59745" x="4276725" y="5562600"/>
          <p14:tracePt t="60088" x="4276725" y="5554663"/>
          <p14:tracePt t="60099" x="4276725" y="5537200"/>
          <p14:tracePt t="60109" x="4276725" y="5510213"/>
          <p14:tracePt t="60119" x="4286250" y="5465763"/>
          <p14:tracePt t="60130" x="4295775" y="5402263"/>
          <p14:tracePt t="60144" x="4313238" y="5357813"/>
          <p14:tracePt t="60158" x="4340225" y="5268913"/>
          <p14:tracePt t="60172" x="4402138" y="5116513"/>
          <p14:tracePt t="60187" x="4419600" y="5054600"/>
          <p14:tracePt t="60201" x="4438650" y="4991100"/>
          <p14:tracePt t="60215" x="4446588" y="4946650"/>
          <p14:tracePt t="60230" x="4446588" y="4919663"/>
          <p14:tracePt t="60244" x="4456113" y="4857750"/>
          <p14:tracePt t="60258" x="4456113" y="4822825"/>
          <p14:tracePt t="60272" x="4465638" y="4714875"/>
          <p14:tracePt t="60287" x="4473575" y="4660900"/>
          <p14:tracePt t="60301" x="4483100" y="4625975"/>
          <p14:tracePt t="60315" x="4483100" y="4562475"/>
          <p14:tracePt t="60365" x="4473575" y="4589463"/>
          <p14:tracePt t="60374" x="4402138" y="4652963"/>
          <p14:tracePt t="60385" x="4340225" y="4751388"/>
          <p14:tracePt t="60395" x="4286250" y="4822825"/>
          <p14:tracePt t="60406" x="4251325" y="4919663"/>
          <p14:tracePt t="60416" x="4224338" y="5018088"/>
          <p14:tracePt t="60429" x="4205288" y="5099050"/>
          <p14:tracePt t="60443" x="4170363" y="5160963"/>
          <p14:tracePt t="60458" x="4170363" y="5197475"/>
          <p14:tracePt t="60590" x="4179888" y="5160963"/>
          <p14:tracePt t="60600" x="4205288" y="5081588"/>
          <p14:tracePt t="60610" x="4259263" y="4991100"/>
          <p14:tracePt t="60620" x="4295775" y="4911725"/>
          <p14:tracePt t="60632" x="4348163" y="4840288"/>
          <p14:tracePt t="60644" x="4394200" y="4759325"/>
          <p14:tracePt t="60659" x="4429125" y="4697413"/>
          <p14:tracePt t="60673" x="4438650" y="4687888"/>
          <p14:tracePt t="60733" x="4438650" y="4705350"/>
          <p14:tracePt t="60743" x="4419600" y="4732338"/>
          <p14:tracePt t="60753" x="4411663" y="4759325"/>
          <p14:tracePt t="60762" x="4402138" y="4795838"/>
          <p14:tracePt t="60775" x="4375150" y="4840288"/>
          <p14:tracePt t="60787" x="4357688" y="4919663"/>
          <p14:tracePt t="60801" x="4330700" y="5027613"/>
          <p14:tracePt t="60815" x="4286250" y="5153025"/>
          <p14:tracePt t="60830" x="4268788" y="5205413"/>
          <p14:tracePt t="60845" x="4214813" y="5276850"/>
          <p14:tracePt t="60859" x="4214813" y="5286375"/>
          <p14:tracePt t="60872" x="4205288" y="5295900"/>
          <p14:tracePt t="60888" x="4187825" y="53403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N-type MOSFET logical scheme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457200" y="1126747"/>
            <a:ext cx="1243593" cy="1816769"/>
            <a:chOff x="9063488" y="3192084"/>
            <a:chExt cx="1243593" cy="1816769"/>
          </a:xfrm>
        </p:grpSpPr>
        <p:grpSp>
          <p:nvGrpSpPr>
            <p:cNvPr id="23" name="Group 22"/>
            <p:cNvGrpSpPr/>
            <p:nvPr/>
          </p:nvGrpSpPr>
          <p:grpSpPr>
            <a:xfrm>
              <a:off x="9063488" y="3192084"/>
              <a:ext cx="1197514" cy="1816769"/>
              <a:chOff x="7550246" y="3192088"/>
              <a:chExt cx="1197514" cy="1816769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8747760" y="3192088"/>
                <a:ext cx="0" cy="72847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8747760" y="4297082"/>
                <a:ext cx="0" cy="711775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7550246" y="4108824"/>
                <a:ext cx="9536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32" name="TextBox 31"/>
            <p:cNvSpPr txBox="1"/>
            <p:nvPr/>
          </p:nvSpPr>
          <p:spPr>
            <a:xfrm>
              <a:off x="9421218" y="3807772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Gate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727242" y="3445507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Drain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78505" y="4310533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Source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22073" y="1667423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+mj-lt"/>
              </a:rPr>
              <a:t>0</a:t>
            </a:r>
            <a:endParaRPr lang="ru-RU" b="1" dirty="0" err="1" smtClean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19261" y="2618677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+mj-lt"/>
              </a:rPr>
              <a:t>X</a:t>
            </a:r>
            <a:endParaRPr lang="ru-RU" b="1" dirty="0" err="1" smtClean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27399" y="1050000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+mj-lt"/>
              </a:rPr>
              <a:t>Z</a:t>
            </a:r>
            <a:endParaRPr lang="ru-RU" b="1" dirty="0" err="1" smtClean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89" y="3124343"/>
            <a:ext cx="280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When the gate is “closed”, transistor does not conduct</a:t>
            </a:r>
            <a:endParaRPr lang="ru-RU" dirty="0" err="1" smtClean="0">
              <a:latin typeface="+mj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232456" y="1126747"/>
            <a:ext cx="1218671" cy="1816769"/>
            <a:chOff x="9063488" y="3192084"/>
            <a:chExt cx="1218671" cy="1816769"/>
          </a:xfrm>
        </p:grpSpPr>
        <p:grpSp>
          <p:nvGrpSpPr>
            <p:cNvPr id="59" name="Group 58"/>
            <p:cNvGrpSpPr/>
            <p:nvPr/>
          </p:nvGrpSpPr>
          <p:grpSpPr>
            <a:xfrm>
              <a:off x="9063488" y="3192084"/>
              <a:ext cx="1197514" cy="1816769"/>
              <a:chOff x="7550246" y="3192088"/>
              <a:chExt cx="1197514" cy="1816769"/>
            </a:xfrm>
          </p:grpSpPr>
          <p:cxnSp>
            <p:nvCxnSpPr>
              <p:cNvPr id="63" name="Straight Connector 62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8747760" y="3192088"/>
                <a:ext cx="0" cy="72847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>
                <a:off x="8747760" y="4297082"/>
                <a:ext cx="0" cy="711775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7550246" y="4108824"/>
                <a:ext cx="9536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60" name="TextBox 59"/>
            <p:cNvSpPr txBox="1"/>
            <p:nvPr/>
          </p:nvSpPr>
          <p:spPr>
            <a:xfrm>
              <a:off x="9217006" y="3807772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Gate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640412" y="3530017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Drain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578505" y="4310533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Source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197329" y="1667423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3300"/>
                </a:solidFill>
                <a:latin typeface="+mj-lt"/>
              </a:rPr>
              <a:t>1</a:t>
            </a:r>
            <a:endParaRPr lang="ru-RU" b="1" dirty="0" err="1" smtClean="0">
              <a:solidFill>
                <a:srgbClr val="FF3300"/>
              </a:solidFill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94517" y="2618677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+mj-lt"/>
              </a:rPr>
              <a:t>0</a:t>
            </a:r>
            <a:endParaRPr lang="ru-RU" b="1" dirty="0" err="1" smtClean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02655" y="1050000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  <a:latin typeface="+mj-lt"/>
              </a:rPr>
              <a:t>0</a:t>
            </a:r>
            <a:endParaRPr lang="ru-RU" b="1" dirty="0" err="1" smtClean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47445" y="3124343"/>
            <a:ext cx="280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When the gate is “open”, transistor can conduct “0”</a:t>
            </a:r>
            <a:endParaRPr lang="ru-RU" dirty="0" err="1" smtClean="0">
              <a:latin typeface="+mj-lt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874261" y="1126747"/>
            <a:ext cx="1218671" cy="1816769"/>
            <a:chOff x="9063488" y="3192084"/>
            <a:chExt cx="1218671" cy="1816769"/>
          </a:xfrm>
        </p:grpSpPr>
        <p:grpSp>
          <p:nvGrpSpPr>
            <p:cNvPr id="75" name="Group 74"/>
            <p:cNvGrpSpPr/>
            <p:nvPr/>
          </p:nvGrpSpPr>
          <p:grpSpPr>
            <a:xfrm>
              <a:off x="9063488" y="3192084"/>
              <a:ext cx="1197514" cy="1816769"/>
              <a:chOff x="7550246" y="3192088"/>
              <a:chExt cx="1197514" cy="1816769"/>
            </a:xfrm>
          </p:grpSpPr>
          <p:cxnSp>
            <p:nvCxnSpPr>
              <p:cNvPr id="79" name="Straight Connector 78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>
                <a:off x="8747760" y="3192088"/>
                <a:ext cx="0" cy="72847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>
                <a:off x="8747760" y="4297082"/>
                <a:ext cx="0" cy="711775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 flipH="1">
                <a:off x="7550246" y="4108824"/>
                <a:ext cx="953674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6" name="TextBox 75"/>
            <p:cNvSpPr txBox="1"/>
            <p:nvPr/>
          </p:nvSpPr>
          <p:spPr>
            <a:xfrm>
              <a:off x="9217006" y="3807772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Gate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640412" y="3530017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Drain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9578505" y="4310533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Source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839134" y="1667423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3300"/>
                </a:solidFill>
                <a:latin typeface="+mj-lt"/>
              </a:rPr>
              <a:t>1</a:t>
            </a:r>
            <a:endParaRPr lang="ru-RU" b="1" dirty="0" err="1" smtClean="0">
              <a:solidFill>
                <a:srgbClr val="FF3300"/>
              </a:solidFill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736322" y="2618677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3300"/>
                </a:solidFill>
                <a:latin typeface="+mj-lt"/>
              </a:defRPr>
            </a:lvl1pPr>
          </a:lstStyle>
          <a:p>
            <a:r>
              <a:rPr lang="en-US" dirty="0" smtClean="0"/>
              <a:t>1</a:t>
            </a:r>
            <a:endParaRPr lang="ru-RU" dirty="0" err="1"/>
          </a:p>
        </p:txBody>
      </p:sp>
      <p:sp>
        <p:nvSpPr>
          <p:cNvPr id="88" name="TextBox 87"/>
          <p:cNvSpPr txBox="1"/>
          <p:nvPr/>
        </p:nvSpPr>
        <p:spPr>
          <a:xfrm>
            <a:off x="6110073" y="1050000"/>
            <a:ext cx="105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+mj-lt"/>
              </a:rPr>
              <a:t>Weak 1</a:t>
            </a:r>
            <a:endParaRPr lang="ru-RU" b="1" i="1" dirty="0" err="1" smtClean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489250" y="3124343"/>
            <a:ext cx="280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When the gate is “open”, transistor conducts “1”, but:</a:t>
            </a:r>
            <a:endParaRPr lang="ru-RU" dirty="0" err="1" smtClean="0">
              <a:latin typeface="+mj-lt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3733970" y="3927766"/>
            <a:ext cx="4952830" cy="2810534"/>
            <a:chOff x="1458411" y="2651760"/>
            <a:chExt cx="5905542" cy="3520440"/>
          </a:xfrm>
        </p:grpSpPr>
        <p:grpSp>
          <p:nvGrpSpPr>
            <p:cNvPr id="91" name="Group 90"/>
            <p:cNvGrpSpPr/>
            <p:nvPr/>
          </p:nvGrpSpPr>
          <p:grpSpPr>
            <a:xfrm>
              <a:off x="1458411" y="3649980"/>
              <a:ext cx="5905542" cy="2024701"/>
              <a:chOff x="1458411" y="2887980"/>
              <a:chExt cx="5905542" cy="2024701"/>
            </a:xfrm>
          </p:grpSpPr>
          <p:sp>
            <p:nvSpPr>
              <p:cNvPr id="99" name="Rectangle 98"/>
              <p:cNvSpPr/>
              <p:nvPr/>
            </p:nvSpPr>
            <p:spPr bwMode="auto">
              <a:xfrm>
                <a:off x="3871297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2268640" y="2887980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458411" y="3639468"/>
                <a:ext cx="5905542" cy="1273213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2268640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1458411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5451679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6299083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3124201" y="3176479"/>
                <a:ext cx="2593788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451679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</p:grpSp>
        <p:cxnSp>
          <p:nvCxnSpPr>
            <p:cNvPr id="92" name="Straight Connector 91"/>
            <p:cNvCxnSpPr>
              <a:stCxn id="100" idx="0"/>
            </p:cNvCxnSpPr>
            <p:nvPr/>
          </p:nvCxnSpPr>
          <p:spPr bwMode="auto">
            <a:xfrm flipH="1" flipV="1">
              <a:off x="2818437" y="3048000"/>
              <a:ext cx="1" cy="60198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3" name="Straight Connector 92"/>
            <p:cNvCxnSpPr>
              <a:stCxn id="99" idx="0"/>
            </p:cNvCxnSpPr>
            <p:nvPr/>
          </p:nvCxnSpPr>
          <p:spPr bwMode="auto">
            <a:xfrm flipV="1">
              <a:off x="4421095" y="3116580"/>
              <a:ext cx="0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4" name="Straight Connector 93"/>
            <p:cNvCxnSpPr>
              <a:stCxn id="104" idx="0"/>
            </p:cNvCxnSpPr>
            <p:nvPr/>
          </p:nvCxnSpPr>
          <p:spPr bwMode="auto">
            <a:xfrm flipH="1" flipV="1">
              <a:off x="6001476" y="3116580"/>
              <a:ext cx="1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5" name="Straight Connector 94"/>
            <p:cNvCxnSpPr>
              <a:stCxn id="101" idx="2"/>
            </p:cNvCxnSpPr>
            <p:nvPr/>
          </p:nvCxnSpPr>
          <p:spPr bwMode="auto">
            <a:xfrm>
              <a:off x="4411182" y="5674681"/>
              <a:ext cx="0" cy="497519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96" name="TextBox 95"/>
            <p:cNvSpPr txBox="1"/>
            <p:nvPr/>
          </p:nvSpPr>
          <p:spPr>
            <a:xfrm>
              <a:off x="2393385" y="2651760"/>
              <a:ext cx="924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Source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02722" y="2651760"/>
              <a:ext cx="6892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Gate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662177" y="2651760"/>
              <a:ext cx="7496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Drain</a:t>
              </a: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4929522" y="4298854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3300"/>
                </a:solidFill>
                <a:latin typeface="+mj-lt"/>
              </a:rPr>
              <a:t>1</a:t>
            </a:r>
            <a:endParaRPr lang="ru-RU" b="1" dirty="0" err="1" smtClean="0">
              <a:solidFill>
                <a:srgbClr val="FF3300"/>
              </a:solidFill>
              <a:latin typeface="+mj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850383" y="4298854"/>
            <a:ext cx="2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3300"/>
                </a:solidFill>
                <a:latin typeface="+mj-lt"/>
              </a:rPr>
              <a:t>1</a:t>
            </a:r>
            <a:endParaRPr lang="ru-RU" b="1" dirty="0" err="1" smtClean="0">
              <a:solidFill>
                <a:srgbClr val="FF3300"/>
              </a:solidFill>
              <a:latin typeface="+mj-lt"/>
            </a:endParaRPr>
          </a:p>
        </p:txBody>
      </p:sp>
      <p:cxnSp>
        <p:nvCxnSpPr>
          <p:cNvPr id="10" name="Straight Arrow Connector 9"/>
          <p:cNvCxnSpPr>
            <a:endCxn id="122" idx="1"/>
          </p:cNvCxnSpPr>
          <p:nvPr/>
        </p:nvCxnSpPr>
        <p:spPr bwMode="auto">
          <a:xfrm>
            <a:off x="5262079" y="4483520"/>
            <a:ext cx="588304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70360" y="4858262"/>
            <a:ext cx="3175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Voltage between source and gate is 0, so p-n is not fully “open”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(details are beyond the scope of our course)</a:t>
            </a:r>
            <a:endParaRPr lang="ru-RU" dirty="0" err="1" smtClean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509449"/>
      </p:ext>
    </p:extLst>
  </p:cSld>
  <p:clrMapOvr>
    <a:masterClrMapping/>
  </p:clrMapOvr>
  <p:transition advTm="2624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50" grpId="0"/>
      <p:bldP spid="51" grpId="0"/>
      <p:bldP spid="8" grpId="0"/>
      <p:bldP spid="70" grpId="0"/>
      <p:bldP spid="71" grpId="0"/>
      <p:bldP spid="72" grpId="0"/>
      <p:bldP spid="73" grpId="0"/>
      <p:bldP spid="86" grpId="0"/>
      <p:bldP spid="87" grpId="0"/>
      <p:bldP spid="88" grpId="0"/>
      <p:bldP spid="89" grpId="0"/>
      <p:bldP spid="121" grpId="0"/>
      <p:bldP spid="122" grpId="0"/>
      <p:bldP spid="11" grpId="0"/>
    </p:bldLst>
  </p:timing>
  <p:extLst mod="1">
    <p:ext uri="{3A86A75C-4F4B-4683-9AE1-C65F6400EC91}">
      <p14:laserTraceLst xmlns:p14="http://schemas.microsoft.com/office/powerpoint/2010/main">
        <p14:tracePtLst>
          <p14:tracePt t="15476" x="3911600" y="5160963"/>
          <p14:tracePt t="15486" x="3813175" y="5108575"/>
          <p14:tracePt t="15496" x="3625850" y="4857750"/>
          <p14:tracePt t="15506" x="3509963" y="4741863"/>
          <p14:tracePt t="15518" x="3375025" y="4510088"/>
          <p14:tracePt t="15531" x="3251200" y="4054475"/>
          <p14:tracePt t="15548" x="3116263" y="3589338"/>
          <p14:tracePt t="15560" x="3027363" y="3160713"/>
          <p14:tracePt t="15574" x="3000375" y="2928938"/>
          <p14:tracePt t="15588" x="2965450" y="2732088"/>
          <p14:tracePt t="15603" x="2955925" y="2687638"/>
          <p14:tracePt t="15619" x="2955925" y="2598738"/>
          <p14:tracePt t="15955" x="2874963" y="2616200"/>
          <p14:tracePt t="15966" x="2776538" y="2660650"/>
          <p14:tracePt t="15977" x="2616200" y="2714625"/>
          <p14:tracePt t="15988" x="2303463" y="2813050"/>
          <p14:tracePt t="16003" x="2062163" y="2867025"/>
          <p14:tracePt t="16018" x="1704975" y="2901950"/>
          <p14:tracePt t="16031" x="1536700" y="2874963"/>
          <p14:tracePt t="16045" x="1384300" y="2813050"/>
          <p14:tracePt t="16059" x="1054100" y="2679700"/>
          <p14:tracePt t="16074" x="955675" y="2616200"/>
          <p14:tracePt t="16088" x="857250" y="2589213"/>
          <p14:tracePt t="16119" x="874713" y="2581275"/>
          <p14:tracePt t="16477" x="884238" y="2581275"/>
          <p14:tracePt t="16497" x="911225" y="2581275"/>
          <p14:tracePt t="16508" x="928688" y="2581275"/>
          <p14:tracePt t="16521" x="955675" y="2581275"/>
          <p14:tracePt t="16530" x="982663" y="2581275"/>
          <p14:tracePt t="16545" x="1000125" y="2581275"/>
          <p14:tracePt t="16559" x="1081088" y="2581275"/>
          <p14:tracePt t="16573" x="1169988" y="2581275"/>
          <p14:tracePt t="16589" x="1357313" y="2581275"/>
          <p14:tracePt t="16603" x="1455738" y="2581275"/>
          <p14:tracePt t="16617" x="1544638" y="2598738"/>
          <p14:tracePt t="16630" x="1589088" y="2608263"/>
          <p14:tracePt t="33884" x="1608138" y="2598738"/>
          <p14:tracePt t="33893" x="1625600" y="2544763"/>
          <p14:tracePt t="33905" x="1670050" y="2482850"/>
          <p14:tracePt t="33919" x="1714500" y="2438400"/>
          <p14:tracePt t="33934" x="1758950" y="2374900"/>
          <p14:tracePt t="33948" x="1768475" y="2357438"/>
          <p14:tracePt t="33962" x="1785938" y="2339975"/>
          <p14:tracePt t="33976" x="1795463" y="2295525"/>
          <p14:tracePt t="33990" x="1795463" y="2286000"/>
          <p14:tracePt t="34005" x="1795463" y="2276475"/>
          <p14:tracePt t="34046" x="1803400" y="2276475"/>
          <p14:tracePt t="34078" x="1803400" y="2286000"/>
          <p14:tracePt t="34108" x="1803400" y="2295525"/>
          <p14:tracePt t="34118" x="1776413" y="2303463"/>
          <p14:tracePt t="34128" x="1768475" y="2312988"/>
          <p14:tracePt t="34139" x="1758950" y="2322513"/>
          <p14:tracePt t="34149" x="1741488" y="2322513"/>
          <p14:tracePt t="34162" x="1724025" y="2330450"/>
          <p14:tracePt t="34176" x="1704975" y="2347913"/>
          <p14:tracePt t="34190" x="1625600" y="2411413"/>
          <p14:tracePt t="34204" x="1589088" y="2446338"/>
          <p14:tracePt t="34221" x="1536700" y="2562225"/>
          <p14:tracePt t="34233" x="1536700" y="2589213"/>
          <p14:tracePt t="34247" x="1536700" y="2616200"/>
          <p14:tracePt t="34478" x="1536700" y="2473325"/>
          <p14:tracePt t="34486" x="1536700" y="2357438"/>
          <p14:tracePt t="34496" x="1536700" y="2197100"/>
          <p14:tracePt t="34507" x="1536700" y="2098675"/>
          <p14:tracePt t="34518" x="1536700" y="2027238"/>
          <p14:tracePt t="34532" x="1527175" y="1965325"/>
          <p14:tracePt t="34547" x="1517650" y="1803400"/>
          <p14:tracePt t="34561" x="1509713" y="1724025"/>
          <p14:tracePt t="34575" x="1509713" y="1687513"/>
          <p14:tracePt t="34590" x="1500188" y="1633538"/>
          <p14:tracePt t="34605" x="1500188" y="1598613"/>
          <p14:tracePt t="34619" x="1500188" y="1589088"/>
          <p14:tracePt t="34782" x="1500188" y="1598613"/>
          <p14:tracePt t="34792" x="1500188" y="1633538"/>
          <p14:tracePt t="34803" x="1500188" y="1697038"/>
          <p14:tracePt t="34813" x="1500188" y="1768475"/>
          <p14:tracePt t="34822" x="1500188" y="1803400"/>
          <p14:tracePt t="34834" x="1500188" y="1830388"/>
          <p14:tracePt t="34865" x="1500188" y="1866900"/>
          <p14:tracePt t="34874" x="1509713" y="1901825"/>
          <p14:tracePt t="34885" x="1509713" y="1973263"/>
          <p14:tracePt t="34895" x="1517650" y="2081213"/>
          <p14:tracePt t="34906" x="1517650" y="2160588"/>
          <p14:tracePt t="34918" x="1517650" y="2251075"/>
          <p14:tracePt t="34933" x="1500188" y="2330450"/>
          <p14:tracePt t="34947" x="1473200" y="2544763"/>
          <p14:tracePt t="34962" x="1455738" y="2608263"/>
          <p14:tracePt t="34976" x="1411288" y="2759075"/>
          <p14:tracePt t="49737" x="1411288" y="2643188"/>
          <p14:tracePt t="49745" x="1401763" y="2625725"/>
          <p14:tracePt t="49756" x="1393825" y="2581275"/>
          <p14:tracePt t="49766" x="1366838" y="2490788"/>
          <p14:tracePt t="49780" x="1357313" y="2374900"/>
          <p14:tracePt t="49797" x="1357313" y="2125663"/>
          <p14:tracePt t="49808" x="1357313" y="2027238"/>
          <p14:tracePt t="49823" x="1366838" y="1919288"/>
          <p14:tracePt t="49837" x="1401763" y="1697038"/>
          <p14:tracePt t="49851" x="1411288" y="1643063"/>
          <p14:tracePt t="49867" x="1419225" y="1562100"/>
          <p14:tracePt t="50062" x="1419225" y="1625600"/>
          <p14:tracePt t="50072" x="1419225" y="1714500"/>
          <p14:tracePt t="50083" x="1411288" y="1776413"/>
          <p14:tracePt t="50094" x="1411288" y="1812925"/>
          <p14:tracePt t="50109" x="1411288" y="1847850"/>
          <p14:tracePt t="50123" x="1411288" y="1893888"/>
          <p14:tracePt t="50151" x="1428750" y="1919288"/>
          <p14:tracePt t="50165" x="1562100" y="2125663"/>
          <p14:tracePt t="50180" x="1571625" y="2224088"/>
          <p14:tracePt t="50194" x="1571625" y="2401888"/>
          <p14:tracePt t="50208" x="1571625" y="2473325"/>
          <p14:tracePt t="50222" x="1571625" y="2490788"/>
          <p14:tracePt t="50277" x="1571625" y="2482850"/>
          <p14:tracePt t="50287" x="1571625" y="2455863"/>
          <p14:tracePt t="50358" x="1571625" y="2411413"/>
          <p14:tracePt t="50368" x="1571625" y="2366963"/>
          <p14:tracePt t="50380" x="1571625" y="2339975"/>
          <p14:tracePt t="50394" x="1571625" y="2303463"/>
          <p14:tracePt t="50409" x="1571625" y="2241550"/>
          <p14:tracePt t="50422" x="1571625" y="2232025"/>
          <p14:tracePt t="50437" x="1562100" y="2232025"/>
          <p14:tracePt t="50452" x="1554163" y="2214563"/>
          <p14:tracePt t="50465" x="1544638" y="2214563"/>
          <p14:tracePt t="50481" x="1527175" y="2197100"/>
          <p14:tracePt t="50494" x="1527175" y="2187575"/>
          <p14:tracePt t="50508" x="1509713" y="2179638"/>
          <p14:tracePt t="50522" x="1500188" y="2179638"/>
          <p14:tracePt t="50542" x="1490663" y="2179638"/>
          <p14:tracePt t="50553" x="1482725" y="2179638"/>
          <p14:tracePt t="50633" x="1473200" y="2160588"/>
          <p14:tracePt t="50646" x="1473200" y="2143125"/>
          <p14:tracePt t="50654" x="1465263" y="2133600"/>
          <p14:tracePt t="50664" x="1465263" y="2125663"/>
          <p14:tracePt t="50679" x="1455738" y="2098675"/>
          <p14:tracePt t="50694" x="1455738" y="2081213"/>
          <p14:tracePt t="50707" x="1455738" y="2071688"/>
          <p14:tracePt t="50735" x="1446213" y="2071688"/>
          <p14:tracePt t="50746" x="1438275" y="2071688"/>
          <p14:tracePt t="50816" x="1438275" y="2062163"/>
          <p14:tracePt t="50858" x="1428750" y="2062163"/>
          <p14:tracePt t="50961" x="1428750" y="2089150"/>
          <p14:tracePt t="50971" x="1428750" y="2108200"/>
          <p14:tracePt t="50992" x="1428750" y="2116138"/>
          <p14:tracePt t="51176" x="1446213" y="2116138"/>
          <p14:tracePt t="51185" x="1455738" y="2116138"/>
          <p14:tracePt t="51196" x="1465263" y="2116138"/>
          <p14:tracePt t="51208" x="1490663" y="2116138"/>
          <p14:tracePt t="51222" x="1500188" y="2116138"/>
          <p14:tracePt t="51236" x="1554163" y="2116138"/>
          <p14:tracePt t="51250" x="1581150" y="2116138"/>
          <p14:tracePt t="51264" x="1608138" y="2116138"/>
          <p14:tracePt t="51278" x="1652588" y="2125663"/>
          <p14:tracePt t="51292" x="1670050" y="2133600"/>
          <p14:tracePt t="51307" x="1679575" y="2143125"/>
          <p14:tracePt t="51335" x="1670050" y="2160588"/>
          <p14:tracePt t="51350" x="1616075" y="2224088"/>
          <p14:tracePt t="51364" x="1589088" y="2232025"/>
          <p14:tracePt t="51379" x="1517650" y="2241550"/>
          <p14:tracePt t="51392" x="1490663" y="2232025"/>
          <p14:tracePt t="51407" x="1446213" y="2197100"/>
          <p14:tracePt t="51421" x="1419225" y="2179638"/>
          <p14:tracePt t="51436" x="1411288" y="2170113"/>
          <p14:tracePt t="51450" x="1393825" y="2125663"/>
          <p14:tracePt t="51464" x="1374775" y="2098675"/>
          <p14:tracePt t="51478" x="1374775" y="2071688"/>
          <p14:tracePt t="51492" x="1374775" y="2009775"/>
          <p14:tracePt t="51507" x="1374775" y="1982788"/>
          <p14:tracePt t="51522" x="1384300" y="1938338"/>
          <p14:tracePt t="51535" x="1401763" y="1884363"/>
          <p14:tracePt t="51549" x="1428750" y="1857375"/>
          <p14:tracePt t="51564" x="1490663" y="1822450"/>
          <p14:tracePt t="51578" x="1527175" y="1812925"/>
          <p14:tracePt t="51594" x="1581150" y="1795463"/>
          <p14:tracePt t="51696" x="1598613" y="1812925"/>
          <p14:tracePt t="51982" x="1598613" y="1822450"/>
          <p14:tracePt t="51992" x="1616075" y="1830388"/>
          <p14:tracePt t="52003" x="1652588" y="1830388"/>
          <p14:tracePt t="52015" x="1697038" y="1812925"/>
          <p14:tracePt t="52024" x="1751013" y="1758950"/>
          <p14:tracePt t="52035" x="1795463" y="1704975"/>
          <p14:tracePt t="52049" x="1822450" y="1643063"/>
          <p14:tracePt t="52063" x="1847850" y="1509713"/>
          <p14:tracePt t="52078" x="1847850" y="1411288"/>
          <p14:tracePt t="52092" x="1857375" y="1276350"/>
          <p14:tracePt t="52107" x="1857375" y="1036638"/>
          <p14:tracePt t="52121" x="1857375" y="938213"/>
          <p14:tracePt t="52135" x="1812925" y="785813"/>
          <p14:tracePt t="52149" x="1795463" y="723900"/>
          <p14:tracePt t="52166" x="1724025" y="598488"/>
          <p14:tracePt t="52178" x="1687513" y="517525"/>
          <p14:tracePt t="52193" x="1652588" y="500063"/>
          <p14:tracePt t="52207" x="1608138" y="473075"/>
          <p14:tracePt t="52221" x="1589088" y="473075"/>
          <p14:tracePt t="52236" x="1581150" y="473075"/>
          <p14:tracePt t="52289" x="1581150" y="482600"/>
          <p14:tracePt t="52299" x="1581150" y="509588"/>
          <p14:tracePt t="52310" x="1581150" y="544513"/>
          <p14:tracePt t="52321" x="1581150" y="598488"/>
          <p14:tracePt t="52335" x="1589088" y="669925"/>
          <p14:tracePt t="52350" x="1625600" y="839788"/>
          <p14:tracePt t="52364" x="1633538" y="919163"/>
          <p14:tracePt t="52380" x="1643063" y="1036638"/>
          <p14:tracePt t="52392" x="1652588" y="1081088"/>
          <p14:tracePt t="52407" x="1679575" y="1169988"/>
          <p14:tracePt t="52422" x="1731963" y="1250950"/>
          <p14:tracePt t="52436" x="1758950" y="1285875"/>
          <p14:tracePt t="52449" x="1758950" y="1322388"/>
          <p14:tracePt t="52464" x="1758950" y="1446213"/>
          <p14:tracePt t="52478" x="1758950" y="1517650"/>
          <p14:tracePt t="52975" x="1697038" y="1660525"/>
          <p14:tracePt t="52983" x="1670050" y="1714500"/>
          <p14:tracePt t="52994" x="1652588" y="1741488"/>
          <p14:tracePt t="53006" x="1633538" y="1785938"/>
          <p14:tracePt t="53055" x="1633538" y="1803400"/>
          <p14:tracePt t="53065" x="1625600" y="1812925"/>
          <p14:tracePt t="53076" x="1608138" y="1830388"/>
          <p14:tracePt t="53085" x="1571625" y="1847850"/>
          <p14:tracePt t="53096" x="1544638" y="1893888"/>
          <p14:tracePt t="53107" x="1500188" y="1928813"/>
          <p14:tracePt t="53120" x="1455738" y="1938338"/>
          <p14:tracePt t="53137" x="1374775" y="1965325"/>
          <p14:tracePt t="53149" x="1330325" y="1982788"/>
          <p14:tracePt t="53163" x="1285875" y="1982788"/>
          <p14:tracePt t="53178" x="1223963" y="2009775"/>
          <p14:tracePt t="53192" x="1187450" y="2017713"/>
          <p14:tracePt t="53208" x="1143000" y="2108200"/>
          <p14:tracePt t="53221" x="1125538" y="2143125"/>
          <p14:tracePt t="53235" x="1108075" y="2179638"/>
          <p14:tracePt t="53249" x="1081088" y="2197100"/>
          <p14:tracePt t="53264" x="1081088" y="2214563"/>
          <p14:tracePt t="53310" x="1089025" y="2241550"/>
          <p14:tracePt t="53320" x="1116013" y="2268538"/>
          <p14:tracePt t="53330" x="1133475" y="2303463"/>
          <p14:tracePt t="53341" x="1160463" y="2330450"/>
          <p14:tracePt t="53750" x="1187450" y="2330450"/>
          <p14:tracePt t="53759" x="1223963" y="2330450"/>
          <p14:tracePt t="53770" x="1276350" y="2330450"/>
          <p14:tracePt t="53779" x="1322388" y="2312988"/>
          <p14:tracePt t="53791" x="1374775" y="2312988"/>
          <p14:tracePt t="53805" x="1411288" y="2295525"/>
          <p14:tracePt t="53820" x="1482725" y="2303463"/>
          <p14:tracePt t="53834" x="1500188" y="2330450"/>
          <p14:tracePt t="56323" x="1482725" y="2312988"/>
          <p14:tracePt t="56333" x="1465263" y="2303463"/>
          <p14:tracePt t="56347" x="1419225" y="2276475"/>
          <p14:tracePt t="56361" x="1401763" y="2259013"/>
          <p14:tracePt t="56376" x="1322388" y="2187575"/>
          <p14:tracePt t="56391" x="1258888" y="2143125"/>
          <p14:tracePt t="56405" x="1187450" y="2062163"/>
          <p14:tracePt t="56419" x="1143000" y="2036763"/>
          <p14:tracePt t="56433" x="1098550" y="2017713"/>
          <p14:tracePt t="56447" x="1027113" y="1973263"/>
          <p14:tracePt t="56461" x="1000125" y="1965325"/>
          <p14:tracePt t="56476" x="965200" y="1938338"/>
          <p14:tracePt t="56660" x="946150" y="1928813"/>
          <p14:tracePt t="56671" x="928688" y="1928813"/>
          <p14:tracePt t="56680" x="919163" y="1928813"/>
          <p14:tracePt t="56692" x="901700" y="1928813"/>
          <p14:tracePt t="56705" x="884238" y="1928813"/>
          <p14:tracePt t="56718" x="866775" y="1928813"/>
          <p14:tracePt t="56733" x="839788" y="1928813"/>
          <p14:tracePt t="56747" x="830263" y="1928813"/>
          <p14:tracePt t="56762" x="803275" y="1928813"/>
          <p14:tracePt t="56775" x="776288" y="1928813"/>
          <p14:tracePt t="56790" x="750888" y="1928813"/>
          <p14:tracePt t="56804" x="633413" y="1965325"/>
          <p14:tracePt t="56818" x="581025" y="2000250"/>
          <p14:tracePt t="56833" x="473075" y="2143125"/>
          <p14:tracePt t="58603" x="571500" y="2197100"/>
          <p14:tracePt t="58610" x="633413" y="2214563"/>
          <p14:tracePt t="58621" x="723900" y="2232025"/>
          <p14:tracePt t="58632" x="830263" y="2276475"/>
          <p14:tracePt t="58645" x="955675" y="2339975"/>
          <p14:tracePt t="58662" x="1169988" y="2598738"/>
          <p14:tracePt t="58674" x="1241425" y="2840038"/>
          <p14:tracePt t="58688" x="1330325" y="3062288"/>
          <p14:tracePt t="58702" x="1366838" y="3224213"/>
          <p14:tracePt t="58815" x="1366838" y="3214688"/>
          <p14:tracePt t="58825" x="1357313" y="3187700"/>
          <p14:tracePt t="58836" x="1347788" y="3179763"/>
          <p14:tracePt t="58847" x="1347788" y="3170238"/>
          <p14:tracePt t="58860" x="1339850" y="3152775"/>
          <p14:tracePt t="58917" x="1357313" y="3152775"/>
          <p14:tracePt t="58969" x="1366838" y="3152775"/>
          <p14:tracePt t="58979" x="1384300" y="3152775"/>
          <p14:tracePt t="58990" x="1401763" y="3152775"/>
          <p14:tracePt t="59002" x="1411288" y="3152775"/>
          <p14:tracePt t="59018" x="1428750" y="3152775"/>
          <p14:tracePt t="59040" x="1438275" y="3143250"/>
          <p14:tracePt t="59163" x="1438275" y="3133725"/>
          <p14:tracePt t="59172" x="1438275" y="3125788"/>
          <p14:tracePt t="59183" x="1455738" y="3108325"/>
          <p14:tracePt t="59193" x="1455738" y="3081338"/>
          <p14:tracePt t="59204" x="1473200" y="3071813"/>
          <p14:tracePt t="59216" x="1482725" y="3062288"/>
          <p14:tracePt t="59231" x="1500188" y="3054350"/>
          <p14:tracePt t="59377" x="1500188" y="3036888"/>
          <p14:tracePt t="59387" x="1500188" y="3027363"/>
          <p14:tracePt t="59408" x="1500188" y="3017838"/>
          <p14:tracePt t="59418" x="1500188" y="2990850"/>
          <p14:tracePt t="59428" x="1500188" y="2982913"/>
          <p14:tracePt t="59449" x="1500188" y="2973388"/>
          <p14:tracePt t="59500" x="1500188" y="2965450"/>
          <p14:tracePt t="59510" x="1500188" y="2955925"/>
          <p14:tracePt t="59755" x="1517650" y="2938463"/>
          <p14:tracePt t="59765" x="1527175" y="2938463"/>
          <p14:tracePt t="70596" x="1562100" y="2857500"/>
          <p14:tracePt t="70604" x="1581150" y="2822575"/>
          <p14:tracePt t="70614" x="1598613" y="2732088"/>
          <p14:tracePt t="70625" x="1625600" y="2608263"/>
          <p14:tracePt t="70637" x="1652588" y="2517775"/>
          <p14:tracePt t="70652" x="1697038" y="2393950"/>
          <p14:tracePt t="70666" x="1714500" y="2232025"/>
          <p14:tracePt t="70680" x="1724025" y="2214563"/>
          <p14:tracePt t="70695" x="1724025" y="2205038"/>
          <p14:tracePt t="70736" x="1724025" y="2143125"/>
          <p14:tracePt t="70746" x="1741488" y="2036763"/>
          <p14:tracePt t="70757" x="1768475" y="1919288"/>
          <p14:tracePt t="70768" x="1822450" y="1697038"/>
          <p14:tracePt t="70780" x="1874838" y="1473200"/>
          <p14:tracePt t="70795" x="1928813" y="1347788"/>
          <p14:tracePt t="70809" x="2000250" y="1160463"/>
          <p14:tracePt t="70823" x="2017713" y="1108075"/>
          <p14:tracePt t="70952" x="2000250" y="1108075"/>
          <p14:tracePt t="70962" x="1973263" y="1108075"/>
          <p14:tracePt t="70972" x="1938338" y="1108075"/>
          <p14:tracePt t="70983" x="1919288" y="1108075"/>
          <p14:tracePt t="70994" x="1911350" y="1108075"/>
          <p14:tracePt t="71008" x="1893888" y="1116013"/>
          <p14:tracePt t="71023" x="1839913" y="1133475"/>
          <p14:tracePt t="71037" x="1822450" y="1133475"/>
          <p14:tracePt t="71053" x="1758950" y="1133475"/>
          <p14:tracePt t="71065" x="1697038" y="1125538"/>
          <p14:tracePt t="71079" x="1633538" y="1108075"/>
          <p14:tracePt t="71094" x="1517650" y="1108075"/>
          <p14:tracePt t="71108" x="1473200" y="1116013"/>
          <p14:tracePt t="71122" x="1446213" y="1125538"/>
          <p14:tracePt t="71137" x="1419225" y="1125538"/>
          <p14:tracePt t="71151" x="1411288" y="1125538"/>
          <p14:tracePt t="71166" x="1411288" y="1098550"/>
          <p14:tracePt t="71473" x="1428750" y="1098550"/>
          <p14:tracePt t="71483" x="1455738" y="1098550"/>
          <p14:tracePt t="71494" x="1473200" y="1116013"/>
          <p14:tracePt t="71508" x="1500188" y="1116013"/>
          <p14:tracePt t="71523" x="1500188" y="1125538"/>
          <p14:tracePt t="71605" x="1482725" y="1125538"/>
          <p14:tracePt t="71615" x="1455738" y="1125538"/>
          <p14:tracePt t="71625" x="1419225" y="1133475"/>
          <p14:tracePt t="71637" x="1393825" y="1143000"/>
          <p14:tracePt t="71651" x="1384300" y="1143000"/>
          <p14:tracePt t="71666" x="1366838" y="1152525"/>
          <p14:tracePt t="71728" x="1374775" y="1152525"/>
          <p14:tracePt t="71738" x="1411288" y="1152525"/>
          <p14:tracePt t="71748" x="1446213" y="1143000"/>
          <p14:tracePt t="71758" x="1509713" y="1143000"/>
          <p14:tracePt t="71768" x="1544638" y="1143000"/>
          <p14:tracePt t="71779" x="1571625" y="1143000"/>
          <p14:tracePt t="71793" x="1581150" y="1143000"/>
          <p14:tracePt t="71840" x="1581150" y="1152525"/>
          <p14:tracePt t="71850" x="1581150" y="1179513"/>
          <p14:tracePt t="71860" x="1581150" y="1214438"/>
          <p14:tracePt t="71871" x="1581150" y="1231900"/>
          <p14:tracePt t="71882" x="1562100" y="1276350"/>
          <p14:tracePt t="71894" x="1554163" y="1285875"/>
          <p14:tracePt t="71908" x="1544638" y="1295400"/>
          <p14:tracePt t="72034" x="1554163" y="1295400"/>
          <p14:tracePt t="72044" x="1581150" y="1295400"/>
          <p14:tracePt t="72054" x="1625600" y="1295400"/>
          <p14:tracePt t="72065" x="1670050" y="1295400"/>
          <p14:tracePt t="72079" x="1714500" y="1295400"/>
          <p14:tracePt t="72095" x="1847850" y="1276350"/>
          <p14:tracePt t="72108" x="1884363" y="1276350"/>
          <p14:tracePt t="72122" x="1893888" y="1276350"/>
          <p14:tracePt t="72167" x="1884363" y="1285875"/>
          <p14:tracePt t="72177" x="1874838" y="1285875"/>
          <p14:tracePt t="81782" x="1785938" y="1384300"/>
          <p14:tracePt t="81790" x="1741488" y="1419225"/>
          <p14:tracePt t="81801" x="1704975" y="1465263"/>
          <p14:tracePt t="81816" x="1643063" y="1554163"/>
          <p14:tracePt t="81831" x="1509713" y="1795463"/>
          <p14:tracePt t="81844" x="1438275" y="1946275"/>
          <p14:tracePt t="81859" x="1384300" y="2081213"/>
          <p14:tracePt t="81873" x="1295400" y="2339975"/>
          <p14:tracePt t="81887" x="1276350" y="2401888"/>
          <p14:tracePt t="81903" x="1268413" y="2509838"/>
          <p14:tracePt t="81916" x="1268413" y="2527300"/>
          <p14:tracePt t="82157" x="1268413" y="2544763"/>
          <p14:tracePt t="82168" x="1285875" y="2571750"/>
          <p14:tracePt t="82178" x="1303338" y="2616200"/>
          <p14:tracePt t="82189" x="1312863" y="2652713"/>
          <p14:tracePt t="82201" x="1322388" y="2705100"/>
          <p14:tracePt t="82216" x="1339850" y="2776538"/>
          <p14:tracePt t="82230" x="1374775" y="2901950"/>
          <p14:tracePt t="82244" x="1384300" y="2938463"/>
          <p14:tracePt t="82260" x="1446213" y="3081338"/>
          <p14:tracePt t="89302" x="1544638" y="3062288"/>
          <p14:tracePt t="89310" x="1581150" y="3062288"/>
          <p14:tracePt t="89320" x="1633538" y="3054350"/>
          <p14:tracePt t="89331" x="1704975" y="3054350"/>
          <p14:tracePt t="89342" x="1803400" y="3009900"/>
          <p14:tracePt t="89354" x="1955800" y="3000375"/>
          <p14:tracePt t="89368" x="2224088" y="2982913"/>
          <p14:tracePt t="89381" x="2625725" y="2911475"/>
          <p14:tracePt t="89396" x="2786063" y="2884488"/>
          <p14:tracePt t="89412" x="3009900" y="2847975"/>
          <p14:tracePt t="89425" x="3089275" y="2803525"/>
          <p14:tracePt t="89440" x="3205163" y="2786063"/>
          <p14:tracePt t="89454" x="3490913" y="2768600"/>
          <p14:tracePt t="89468" x="3660775" y="2768600"/>
          <p14:tracePt t="89484" x="4089400" y="2786063"/>
          <p14:tracePt t="89496" x="4214813" y="2795588"/>
          <p14:tracePt t="89903" x="4232275" y="2741613"/>
          <p14:tracePt t="89913" x="4251325" y="2670175"/>
          <p14:tracePt t="89925" x="4268788" y="2616200"/>
          <p14:tracePt t="89939" x="4276725" y="2554288"/>
          <p14:tracePt t="89954" x="4276725" y="2527300"/>
          <p14:tracePt t="89967" x="4276725" y="2517775"/>
          <p14:tracePt t="89982" x="4268788" y="2509838"/>
          <p14:tracePt t="89996" x="4197350" y="2509838"/>
          <p14:tracePt t="90011" x="4143375" y="2509838"/>
          <p14:tracePt t="90025" x="4044950" y="2500313"/>
          <p14:tracePt t="90039" x="4010025" y="2482850"/>
          <p14:tracePt t="90053" x="3990975" y="2465388"/>
          <p14:tracePt t="90068" x="3946525" y="2419350"/>
          <p14:tracePt t="90082" x="3911600" y="2411413"/>
          <p14:tracePt t="90096" x="3875088" y="2374900"/>
          <p14:tracePt t="90110" x="3857625" y="2366963"/>
          <p14:tracePt t="90125" x="3822700" y="2330450"/>
          <p14:tracePt t="90139" x="3795713" y="2312988"/>
          <p14:tracePt t="90153" x="3786188" y="2312988"/>
          <p14:tracePt t="90567" x="3768725" y="2339975"/>
          <p14:tracePt t="90576" x="3741738" y="2384425"/>
          <p14:tracePt t="90587" x="3724275" y="2401888"/>
          <p14:tracePt t="90598" x="3697288" y="2419350"/>
          <p14:tracePt t="90610" x="3697288" y="2428875"/>
          <p14:tracePt t="90624" x="3687763" y="2428875"/>
          <p14:tracePt t="90679" x="3687763" y="2393950"/>
          <p14:tracePt t="90689" x="3687763" y="2357438"/>
          <p14:tracePt t="90699" x="3687763" y="2339975"/>
          <p14:tracePt t="90710" x="3697288" y="2312988"/>
          <p14:tracePt t="90723" x="3705225" y="2268538"/>
          <p14:tracePt t="90738" x="3724275" y="2232025"/>
          <p14:tracePt t="90752" x="3776663" y="2179638"/>
          <p14:tracePt t="90766" x="3795713" y="2160588"/>
          <p14:tracePt t="90781" x="3822700" y="2143125"/>
          <p14:tracePt t="90795" x="3822700" y="2133600"/>
          <p14:tracePt t="90863" x="3822700" y="2125663"/>
          <p14:tracePt t="90873" x="3822700" y="2116138"/>
          <p14:tracePt t="90884" x="3813175" y="2108200"/>
          <p14:tracePt t="90904" x="3803650" y="2108200"/>
          <p14:tracePt t="90914" x="3795713" y="2098675"/>
          <p14:tracePt t="90925" x="3786188" y="2098675"/>
          <p14:tracePt t="90938" x="3776663" y="2098675"/>
          <p14:tracePt t="90952" x="3759200" y="2098675"/>
          <p14:tracePt t="90966" x="3732213" y="2098675"/>
          <p14:tracePt t="90981" x="3705225" y="2098675"/>
          <p14:tracePt t="90995" x="3687763" y="2098675"/>
          <p14:tracePt t="91009" x="3670300" y="2098675"/>
          <p14:tracePt t="91023" x="3652838" y="2089150"/>
          <p14:tracePt t="91038" x="3625850" y="2062163"/>
          <p14:tracePt t="94437" x="3643313" y="2062163"/>
          <p14:tracePt t="94447" x="3687763" y="2071688"/>
          <p14:tracePt t="94458" x="3786188" y="2098675"/>
          <p14:tracePt t="94467" x="3919538" y="2179638"/>
          <p14:tracePt t="94479" x="4037013" y="2241550"/>
          <p14:tracePt t="94493" x="4125913" y="2295525"/>
          <p14:tracePt t="94509" x="4170363" y="2347913"/>
          <p14:tracePt t="94522" x="4179888" y="2366963"/>
          <p14:tracePt t="94536" x="4179888" y="2401888"/>
          <p14:tracePt t="94550" x="4179888" y="2544763"/>
          <p14:tracePt t="94564" x="4179888" y="2616200"/>
          <p14:tracePt t="94580" x="4179888" y="2830513"/>
          <p14:tracePt t="94593" x="4179888" y="2847975"/>
          <p14:tracePt t="94608" x="4179888" y="2874963"/>
          <p14:tracePt t="94622" x="4205288" y="2990850"/>
          <p14:tracePt t="94636" x="4268788" y="3205163"/>
          <p14:tracePt t="94652" x="4357688" y="3394075"/>
          <p14:tracePt t="94664" x="4375150" y="3473450"/>
          <p14:tracePt t="94679" x="4384675" y="3571875"/>
          <p14:tracePt t="94693" x="4384675" y="3643313"/>
          <p14:tracePt t="94707" x="4375150" y="3643313"/>
          <p14:tracePt t="94722" x="4330700" y="3625850"/>
          <p14:tracePt t="94989" x="4340225" y="3581400"/>
          <p14:tracePt t="94999" x="4348163" y="3536950"/>
          <p14:tracePt t="95009" x="4357688" y="3482975"/>
          <p14:tracePt t="95021" x="4367213" y="3384550"/>
          <p14:tracePt t="95035" x="4375150" y="3313113"/>
          <p14:tracePt t="95050" x="4394200" y="3160713"/>
          <p14:tracePt t="95064" x="4394200" y="3054350"/>
          <p14:tracePt t="95080" x="4419600" y="2867025"/>
          <p14:tracePt t="95093" x="4419600" y="2822575"/>
          <p14:tracePt t="95107" x="4419600" y="2776538"/>
          <p14:tracePt t="95122" x="4419600" y="2741613"/>
          <p14:tracePt t="95172" x="4419600" y="2732088"/>
          <p14:tracePt t="95182" x="4419600" y="2724150"/>
          <p14:tracePt t="95194" x="4419600" y="2697163"/>
          <p14:tracePt t="95207" x="4419600" y="2652713"/>
          <p14:tracePt t="95223" x="4419600" y="2598738"/>
          <p14:tracePt t="95235" x="4419600" y="2589213"/>
          <p14:tracePt t="95417" x="4411663" y="2598738"/>
          <p14:tracePt t="95427" x="4411663" y="2608263"/>
          <p14:tracePt t="95438" x="4402138" y="2625725"/>
          <p14:tracePt t="95450" x="4402138" y="2633663"/>
          <p14:tracePt t="95464" x="4394200" y="2643188"/>
          <p14:tracePt t="95479" x="4394200" y="2660650"/>
          <p14:tracePt t="95492" x="4384675" y="2660650"/>
          <p14:tracePt t="95551" x="4384675" y="2670175"/>
          <p14:tracePt t="95560" x="4375150" y="2679700"/>
          <p14:tracePt t="95571" x="4375150" y="2697163"/>
          <p14:tracePt t="95581" x="4357688" y="2724150"/>
          <p14:tracePt t="99525" x="4375150" y="2616200"/>
          <p14:tracePt t="99533" x="4394200" y="2571750"/>
          <p14:tracePt t="99547" x="4419600" y="2509838"/>
          <p14:tracePt t="99562" x="4483100" y="2366963"/>
          <p14:tracePt t="99575" x="4510088" y="2241550"/>
          <p14:tracePt t="99590" x="4545013" y="2125663"/>
          <p14:tracePt t="99605" x="4608513" y="1901825"/>
          <p14:tracePt t="99618" x="4633913" y="1812925"/>
          <p14:tracePt t="99633" x="4652963" y="1714500"/>
          <p14:tracePt t="99647" x="4687888" y="1554163"/>
          <p14:tracePt t="99661" x="4687888" y="1527175"/>
          <p14:tracePt t="99676" x="4687888" y="1517650"/>
          <p14:tracePt t="99777" x="4687888" y="1509713"/>
          <p14:tracePt t="99788" x="4679950" y="1509713"/>
          <p14:tracePt t="99808" x="4660900" y="1500188"/>
          <p14:tracePt t="99830" x="4652963" y="1500188"/>
          <p14:tracePt t="99850" x="4633913" y="1490663"/>
          <p14:tracePt t="99861" x="4581525" y="1490663"/>
          <p14:tracePt t="99871" x="4545013" y="1490663"/>
          <p14:tracePt t="99881" x="4537075" y="1490663"/>
          <p14:tracePt t="99892" x="4500563" y="1473200"/>
          <p14:tracePt t="99904" x="4473575" y="1455738"/>
          <p14:tracePt t="99918" x="4465638" y="1446213"/>
          <p14:tracePt t="99932" x="4438650" y="1438275"/>
          <p14:tracePt t="99946" x="4438650" y="1428750"/>
          <p14:tracePt t="99962" x="4438650" y="1419225"/>
          <p14:tracePt t="99989" x="4429125" y="1419225"/>
          <p14:tracePt t="100004" x="4429125" y="1411288"/>
          <p14:tracePt t="100514" x="4429125" y="1465263"/>
          <p14:tracePt t="100524" x="4429125" y="1490663"/>
          <p14:tracePt t="100534" x="4429125" y="1509713"/>
          <p14:tracePt t="100546" x="4429125" y="1536700"/>
          <p14:tracePt t="100560" x="4429125" y="1581150"/>
          <p14:tracePt t="100574" x="4429125" y="1589088"/>
          <p14:tracePt t="100588" x="4429125" y="1598613"/>
          <p14:tracePt t="103722" x="4402138" y="1687513"/>
          <p14:tracePt t="103731" x="4394200" y="1741488"/>
          <p14:tracePt t="103744" x="4375150" y="1785938"/>
          <p14:tracePt t="103758" x="4303713" y="2000250"/>
          <p14:tracePt t="103772" x="4179888" y="2554288"/>
          <p14:tracePt t="103787" x="4152900" y="2803525"/>
          <p14:tracePt t="103802" x="4054475" y="3348038"/>
          <p14:tracePt t="103815" x="4017963" y="3465513"/>
          <p14:tracePt t="103830" x="3973513" y="3554413"/>
          <p14:tracePt t="103845" x="3956050" y="3571875"/>
          <p14:tracePt t="104049" x="3956050" y="3562350"/>
          <p14:tracePt t="104057" x="3973513" y="3536950"/>
          <p14:tracePt t="104067" x="4000500" y="3509963"/>
          <p14:tracePt t="104078" x="4027488" y="3482975"/>
          <p14:tracePt t="104089" x="4062413" y="3419475"/>
          <p14:tracePt t="104101" x="4116388" y="3348038"/>
          <p14:tracePt t="104115" x="4197350" y="3276600"/>
          <p14:tracePt t="104130" x="4322763" y="3160713"/>
          <p14:tracePt t="104144" x="4340225" y="3116263"/>
          <p14:tracePt t="104160" x="4384675" y="3054350"/>
          <p14:tracePt t="104173" x="4402138" y="3017838"/>
          <p14:tracePt t="104187" x="4419600" y="2928938"/>
          <p14:tracePt t="104201" x="4465638" y="2786063"/>
          <p14:tracePt t="104215" x="4491038" y="2732088"/>
          <p14:tracePt t="104231" x="4545013" y="2616200"/>
          <p14:tracePt t="104244" x="4562475" y="2527300"/>
          <p14:tracePt t="104258" x="4581525" y="2374900"/>
          <p14:tracePt t="104272" x="4687888" y="2009775"/>
          <p14:tracePt t="104286" x="4741863" y="1857375"/>
          <p14:tracePt t="104303" x="4857750" y="1536700"/>
          <p14:tracePt t="104315" x="4867275" y="1473200"/>
          <p14:tracePt t="104329" x="4867275" y="1428750"/>
          <p14:tracePt t="104345" x="4867275" y="1366838"/>
          <p14:tracePt t="104456" x="4867275" y="1419225"/>
          <p14:tracePt t="104466" x="4867275" y="1517650"/>
          <p14:tracePt t="104476" x="4848225" y="1625600"/>
          <p14:tracePt t="104487" x="4840288" y="1704975"/>
          <p14:tracePt t="104501" x="4813300" y="1803400"/>
          <p14:tracePt t="104517" x="4795838" y="1973263"/>
          <p14:tracePt t="104529" x="4786313" y="2036763"/>
          <p14:tracePt t="104543" x="4776788" y="2108200"/>
          <p14:tracePt t="104548" x="4776788" y="2125663"/>
          <p14:tracePt t="104558" x="4776788" y="2152650"/>
          <p14:tracePt t="104572" x="4768850" y="2232025"/>
          <p14:tracePt t="104587" x="4768850" y="2339975"/>
          <p14:tracePt t="104601" x="4751388" y="2490788"/>
          <p14:tracePt t="104615" x="4732338" y="2598738"/>
          <p14:tracePt t="104629" x="4679950" y="2705100"/>
          <p14:tracePt t="104643" x="4643438" y="2759075"/>
          <p14:tracePt t="104659" x="4589463" y="2795588"/>
          <p14:tracePt t="104691" x="4572000" y="2786063"/>
          <p14:tracePt t="104702" x="4572000" y="2759075"/>
          <p14:tracePt t="104715" x="4625975" y="2679700"/>
          <p14:tracePt t="113366" x="4357688" y="2643188"/>
          <p14:tracePt t="113374" x="4340225" y="2643188"/>
          <p14:tracePt t="113385" x="4322763" y="2625725"/>
          <p14:tracePt t="113396" x="4268788" y="2562225"/>
          <p14:tracePt t="113410" x="4251325" y="2554288"/>
          <p14:tracePt t="113424" x="4232275" y="2509838"/>
          <p14:tracePt t="113438" x="4205288" y="2419350"/>
          <p14:tracePt t="113452" x="4205288" y="2366963"/>
          <p14:tracePt t="113466" x="4340225" y="2224088"/>
          <p14:tracePt t="113480" x="4446588" y="2098675"/>
          <p14:tracePt t="113494" x="4625975" y="1982788"/>
          <p14:tracePt t="113509" x="4911725" y="1857375"/>
          <p14:tracePt t="113524" x="5037138" y="1812925"/>
          <p14:tracePt t="113538" x="5313363" y="1724025"/>
          <p14:tracePt t="113552" x="5411788" y="1704975"/>
          <p14:tracePt t="113566" x="5527675" y="1670050"/>
          <p14:tracePt t="113581" x="5803900" y="1670050"/>
          <p14:tracePt t="113595" x="5884863" y="1670050"/>
          <p14:tracePt t="113610" x="6000750" y="1670050"/>
          <p14:tracePt t="113623" x="6018213" y="1670050"/>
          <p14:tracePt t="113637" x="6037263" y="1670050"/>
          <p14:tracePt t="113652" x="6081713" y="1625600"/>
          <p14:tracePt t="113895" x="6062663" y="1633538"/>
          <p14:tracePt t="113906" x="6045200" y="1660525"/>
          <p14:tracePt t="113916" x="6037263" y="1697038"/>
          <p14:tracePt t="113926" x="6027738" y="1731963"/>
          <p14:tracePt t="113937" x="6018213" y="1751013"/>
          <p14:tracePt t="113951" x="6010275" y="1785938"/>
          <p14:tracePt t="113967" x="6000750" y="1946275"/>
          <p14:tracePt t="113980" x="6000750" y="1982788"/>
          <p14:tracePt t="113994" x="6000750" y="2009775"/>
          <p14:tracePt t="114008" x="6000750" y="2089150"/>
          <p14:tracePt t="114023" x="6000750" y="2116138"/>
          <p14:tracePt t="114039" x="6000750" y="2160588"/>
          <p14:tracePt t="114080" x="6018213" y="2187575"/>
          <p14:tracePt t="114090" x="6062663" y="2224088"/>
          <p14:tracePt t="114100" x="6099175" y="2268538"/>
          <p14:tracePt t="114111" x="6116638" y="2295525"/>
          <p14:tracePt t="114123" x="6134100" y="2322513"/>
          <p14:tracePt t="114137" x="6153150" y="2347913"/>
          <p14:tracePt t="114151" x="6180138" y="2384425"/>
          <p14:tracePt t="114165" x="6197600" y="2393950"/>
          <p14:tracePt t="114181" x="6269038" y="2482850"/>
          <p14:tracePt t="114427" x="6303963" y="2482850"/>
          <p14:tracePt t="114437" x="6375400" y="2482850"/>
          <p14:tracePt t="114446" x="6483350" y="2517775"/>
          <p14:tracePt t="114456" x="6626225" y="2625725"/>
          <p14:tracePt t="114468" x="6705600" y="2679700"/>
          <p14:tracePt t="114479" x="6786563" y="2741613"/>
          <p14:tracePt t="114493" x="6875463" y="2813050"/>
          <p14:tracePt t="114508" x="6983413" y="2884488"/>
          <p14:tracePt t="114522" x="7027863" y="2894013"/>
          <p14:tracePt t="116142" x="7018338" y="2911475"/>
          <p14:tracePt t="116153" x="7010400" y="2919413"/>
          <p14:tracePt t="116183" x="6991350" y="2928938"/>
          <p14:tracePt t="116193" x="6991350" y="2946400"/>
          <p14:tracePt t="116204" x="6973888" y="2965450"/>
          <p14:tracePt t="116213" x="6956425" y="3017838"/>
          <p14:tracePt t="116223" x="6946900" y="3054350"/>
          <p14:tracePt t="116235" x="6929438" y="3071813"/>
          <p14:tracePt t="116249" x="6919913" y="3108325"/>
          <p14:tracePt t="116326" x="6919913" y="3098800"/>
          <p14:tracePt t="116336" x="6929438" y="3089275"/>
          <p14:tracePt t="116346" x="6938963" y="3071813"/>
          <p14:tracePt t="116357" x="6965950" y="3027363"/>
          <p14:tracePt t="116367" x="7027863" y="2990850"/>
          <p14:tracePt t="116379" x="7089775" y="2955925"/>
          <p14:tracePt t="116393" x="7089775" y="2928938"/>
          <p14:tracePt t="116407" x="7089775" y="2919413"/>
          <p14:tracePt t="116500" x="7081838" y="2919413"/>
          <p14:tracePt t="116510" x="7062788" y="2919413"/>
          <p14:tracePt t="116521" x="7045325" y="2919413"/>
          <p14:tracePt t="116536" x="7027863" y="2919413"/>
          <p14:tracePt t="116552" x="6991350" y="2919413"/>
          <p14:tracePt t="116564" x="6973888" y="2919413"/>
          <p14:tracePt t="116578" x="6965950" y="2919413"/>
          <p14:tracePt t="116593" x="6938963" y="2911475"/>
          <p14:tracePt t="116607" x="6929438" y="2901950"/>
          <p14:tracePt t="116674" x="6919913" y="2901950"/>
          <p14:tracePt t="116684" x="6902450" y="2894013"/>
          <p14:tracePt t="116705" x="6894513" y="2894013"/>
          <p14:tracePt t="116714" x="6884988" y="2894013"/>
          <p14:tracePt t="116724" x="6875463" y="2884488"/>
          <p14:tracePt t="116754" x="6867525" y="2874963"/>
          <p14:tracePt t="116766" x="6858000" y="2847975"/>
          <p14:tracePt t="116775" x="6848475" y="2840038"/>
          <p14:tracePt t="116785" x="6840538" y="2830513"/>
          <p14:tracePt t="116795" x="6840538" y="2803525"/>
          <p14:tracePt t="116806" x="6840538" y="2768600"/>
          <p14:tracePt t="116820" x="6840538" y="2759075"/>
          <p14:tracePt t="116837" x="6840538" y="2732088"/>
          <p14:tracePt t="116863" x="6840538" y="2724150"/>
          <p14:tracePt t="116878" x="6840538" y="2714625"/>
          <p14:tracePt t="117193" x="6840538" y="2687638"/>
          <p14:tracePt t="117204" x="6840538" y="2589213"/>
          <p14:tracePt t="117215" x="6848475" y="2482850"/>
          <p14:tracePt t="117225" x="6858000" y="2357438"/>
          <p14:tracePt t="117236" x="6858000" y="2268538"/>
          <p14:tracePt t="117249" x="6867525" y="2116138"/>
          <p14:tracePt t="117265" x="6875463" y="1847850"/>
          <p14:tracePt t="117278" x="6875463" y="1758950"/>
          <p14:tracePt t="117292" x="6867525" y="1679575"/>
          <p14:tracePt t="117307" x="6831013" y="1446213"/>
          <p14:tracePt t="117321" x="6804025" y="1384300"/>
          <p14:tracePt t="117335" x="6786563" y="1312863"/>
          <p14:tracePt t="117350" x="6759575" y="1160463"/>
          <p14:tracePt t="117364" x="6751638" y="1125538"/>
          <p14:tracePt t="117378" x="6742113" y="1108075"/>
          <p14:tracePt t="117634" x="6751638" y="1108075"/>
          <p14:tracePt t="117644" x="6751638" y="1116013"/>
          <p14:tracePt t="117654" x="6759575" y="1116013"/>
          <p14:tracePt t="117665" x="6769100" y="1116013"/>
          <p14:tracePt t="117725" x="6769100" y="1125538"/>
          <p14:tracePt t="117735" x="6777038" y="1133475"/>
          <p14:tracePt t="117745" x="6796088" y="1143000"/>
          <p14:tracePt t="117756" x="6813550" y="1152525"/>
          <p14:tracePt t="117766" x="6823075" y="1169988"/>
          <p14:tracePt t="117777" x="6840538" y="1179513"/>
          <p14:tracePt t="117791" x="6840538" y="1187450"/>
          <p14:tracePt t="117805" x="6848475" y="1196975"/>
          <p14:tracePt t="123362" x="6884988" y="1223963"/>
          <p14:tracePt t="123373" x="6929438" y="1276350"/>
          <p14:tracePt t="123383" x="6991350" y="1330325"/>
          <p14:tracePt t="123393" x="7054850" y="1374775"/>
          <p14:tracePt t="123404" x="7099300" y="1419225"/>
          <p14:tracePt t="123417" x="7126288" y="1465263"/>
          <p14:tracePt t="123431" x="7134225" y="1465263"/>
          <p14:tracePt t="123464" x="7143750" y="1465263"/>
          <p14:tracePt t="208598" x="7018338" y="1660525"/>
          <p14:tracePt t="208606" x="6919913" y="1776413"/>
          <p14:tracePt t="208617" x="6751638" y="2133600"/>
          <p14:tracePt t="208632" x="6545263" y="2401888"/>
          <p14:tracePt t="208647" x="6215063" y="2928938"/>
          <p14:tracePt t="208660" x="6037263" y="3259138"/>
          <p14:tracePt t="208675" x="5867400" y="3633788"/>
          <p14:tracePt t="208688" x="5589588" y="4241800"/>
          <p14:tracePt t="208704" x="5527675" y="4438650"/>
          <p14:tracePt t="208718" x="5446713" y="4616450"/>
          <p14:tracePt t="209016" x="5419725" y="4625975"/>
          <p14:tracePt t="209026" x="5367338" y="4660900"/>
          <p14:tracePt t="209036" x="5330825" y="4670425"/>
          <p14:tracePt t="209047" x="5286375" y="4679950"/>
          <p14:tracePt t="209060" x="5224463" y="4697413"/>
          <p14:tracePt t="209074" x="5153025" y="4741863"/>
          <p14:tracePt t="209088" x="5010150" y="4786313"/>
          <p14:tracePt t="209103" x="4929188" y="4803775"/>
          <p14:tracePt t="209118" x="4776788" y="4830763"/>
          <p14:tracePt t="209131" x="4759325" y="4830763"/>
          <p14:tracePt t="209145" x="4741863" y="4840288"/>
          <p14:tracePt t="209160" x="4732338" y="4830763"/>
          <p14:tracePt t="209496" x="4751388" y="4822825"/>
          <p14:tracePt t="209505" x="4776788" y="4795838"/>
          <p14:tracePt t="209517" x="4822825" y="4776788"/>
          <p14:tracePt t="209531" x="4902200" y="4697413"/>
          <p14:tracePt t="209546" x="5062538" y="4518025"/>
          <p14:tracePt t="209559" x="5133975" y="4429125"/>
          <p14:tracePt t="209574" x="5180013" y="4348163"/>
          <p14:tracePt t="209577" x="5214938" y="4295775"/>
          <p14:tracePt t="209589" x="5241925" y="4268788"/>
          <p14:tracePt t="209602" x="5259388" y="4214813"/>
          <p14:tracePt t="209619" x="5268913" y="4205288"/>
          <p14:tracePt t="209631" x="5268913" y="4197350"/>
          <p14:tracePt t="209782" x="5259388" y="4205288"/>
          <p14:tracePt t="209792" x="5251450" y="4214813"/>
          <p14:tracePt t="209803" x="5232400" y="4224338"/>
          <p14:tracePt t="209817" x="5224463" y="4241800"/>
          <p14:tracePt t="209831" x="5205413" y="4251325"/>
          <p14:tracePt t="209845" x="5187950" y="4286250"/>
          <p14:tracePt t="209859" x="5180013" y="4295775"/>
          <p14:tracePt t="209874" x="5170488" y="4313238"/>
          <p14:tracePt t="209888" x="5160963" y="4340225"/>
          <p14:tracePt t="209902" x="5143500" y="4348163"/>
          <p14:tracePt t="209916" x="5116513" y="4384675"/>
          <p14:tracePt t="209931" x="5108575" y="4429125"/>
          <p14:tracePt t="209945" x="5081588" y="4465638"/>
          <p14:tracePt t="209973" x="5062538" y="4473575"/>
          <p14:tracePt t="210436" x="5143500" y="4491038"/>
          <p14:tracePt t="210446" x="5251450" y="4537075"/>
          <p14:tracePt t="210456" x="5394325" y="4589463"/>
          <p14:tracePt t="210467" x="5527675" y="4643438"/>
          <p14:tracePt t="210476" x="5599113" y="4670425"/>
          <p14:tracePt t="210487" x="5688013" y="4687888"/>
          <p14:tracePt t="210501" x="5751513" y="4714875"/>
          <p14:tracePt t="210516" x="5822950" y="4714875"/>
          <p14:tracePt t="210529" x="5956300" y="4732338"/>
          <p14:tracePt t="210544" x="6027738" y="4732338"/>
          <p14:tracePt t="210558" x="6188075" y="4732338"/>
          <p14:tracePt t="210572" x="6232525" y="4732338"/>
          <p14:tracePt t="210586" x="6242050" y="4732338"/>
          <p14:tracePt t="210619" x="6242050" y="4741863"/>
          <p14:tracePt t="216412" x="6232525" y="4741863"/>
          <p14:tracePt t="216423" x="6215063" y="4732338"/>
          <p14:tracePt t="216433" x="6180138" y="4724400"/>
          <p14:tracePt t="216443" x="6126163" y="4697413"/>
          <p14:tracePt t="216455" x="6081713" y="4660900"/>
          <p14:tracePt t="216469" x="6018213" y="4643438"/>
          <p14:tracePt t="216483" x="5902325" y="4616450"/>
          <p14:tracePt t="216498" x="5840413" y="4608513"/>
          <p14:tracePt t="216514" x="5715000" y="4598988"/>
          <p14:tracePt t="216526" x="5653088" y="4589463"/>
          <p14:tracePt t="216540" x="5608638" y="4589463"/>
          <p14:tracePt t="216555" x="5500688" y="4589463"/>
          <p14:tracePt t="216570" x="5446713" y="4589463"/>
          <p14:tracePt t="216586" x="5367338" y="4589463"/>
          <p14:tracePt t="216598" x="5340350" y="4589463"/>
          <p14:tracePt t="216612" x="5295900" y="4608513"/>
          <p14:tracePt t="216626" x="5251450" y="4625975"/>
          <p14:tracePt t="216640" x="5224463" y="4633913"/>
          <p14:tracePt t="216654" x="5197475" y="4652963"/>
          <p14:tracePt t="216668" x="5170488" y="4687888"/>
          <p14:tracePt t="216683" x="5170488" y="4714875"/>
          <p14:tracePt t="216698" x="5153025" y="4795838"/>
          <p14:tracePt t="216711" x="5153025" y="4848225"/>
          <p14:tracePt t="216726" x="5153025" y="4919663"/>
          <p14:tracePt t="216740" x="5153025" y="4965700"/>
          <p14:tracePt t="216754" x="5153025" y="4973638"/>
          <p14:tracePt t="216782" x="5170488" y="5018088"/>
          <p14:tracePt t="216797" x="5197475" y="5037138"/>
          <p14:tracePt t="216811" x="5268913" y="5062538"/>
          <p14:tracePt t="216826" x="5295900" y="5081588"/>
          <p14:tracePt t="216840" x="5340350" y="5089525"/>
          <p14:tracePt t="216854" x="5348288" y="5089525"/>
          <p14:tracePt t="216868" x="5375275" y="5089525"/>
          <p14:tracePt t="216882" x="5465763" y="5108575"/>
          <p14:tracePt t="216897" x="5527675" y="5116513"/>
          <p14:tracePt t="217242" x="5616575" y="5089525"/>
          <p14:tracePt t="217250" x="5680075" y="5045075"/>
          <p14:tracePt t="217260" x="5751513" y="5037138"/>
          <p14:tracePt t="217271" x="5848350" y="5018088"/>
          <p14:tracePt t="217283" x="5946775" y="5000625"/>
          <p14:tracePt t="217297" x="6037263" y="4973638"/>
          <p14:tracePt t="217311" x="6099175" y="4946650"/>
          <p14:tracePt t="217326" x="6108700" y="4946650"/>
          <p14:tracePt t="217340" x="6108700" y="4938713"/>
          <p14:tracePt t="217403" x="6108700" y="4919663"/>
          <p14:tracePt t="217413" x="6108700" y="4902200"/>
          <p14:tracePt t="217424" x="6108700" y="4884738"/>
          <p14:tracePt t="217434" x="6108700" y="4830763"/>
          <p14:tracePt t="217444" x="6108700" y="4795838"/>
          <p14:tracePt t="217455" x="6108700" y="4751388"/>
          <p14:tracePt t="217468" x="6108700" y="4714875"/>
          <p14:tracePt t="217484" x="6099175" y="4652963"/>
          <p14:tracePt t="217497" x="6099175" y="4633913"/>
          <p14:tracePt t="217511" x="6081713" y="4616450"/>
          <p14:tracePt t="217526" x="6045200" y="4581525"/>
          <p14:tracePt t="217540" x="6018213" y="4562475"/>
          <p14:tracePt t="217555" x="5857875" y="4518025"/>
          <p14:tracePt t="217569" x="5768975" y="4500563"/>
          <p14:tracePt t="217583" x="5697538" y="4491038"/>
          <p14:tracePt t="217597" x="5599113" y="4465638"/>
          <p14:tracePt t="217611" x="5527675" y="4429125"/>
          <p14:tracePt t="217626" x="5446713" y="4411663"/>
          <p14:tracePt t="217640" x="5322888" y="4394200"/>
          <p14:tracePt t="217654" x="5276850" y="4384675"/>
          <p14:tracePt t="217669" x="5180013" y="4384675"/>
          <p14:tracePt t="217682" x="5116513" y="4394200"/>
          <p14:tracePt t="217696" x="5045075" y="4456113"/>
          <p14:tracePt t="217710" x="5000625" y="4500563"/>
          <p14:tracePt t="217725" x="4973638" y="4527550"/>
          <p14:tracePt t="217740" x="4938713" y="4616450"/>
          <p14:tracePt t="217753" x="4938713" y="4643438"/>
          <p14:tracePt t="217767" x="4938713" y="4670425"/>
          <p14:tracePt t="218026" x="4946650" y="4670425"/>
          <p14:tracePt t="218036" x="4965700" y="4670425"/>
          <p14:tracePt t="218047" x="5000625" y="4670425"/>
          <p14:tracePt t="218057" x="5054600" y="4670425"/>
          <p14:tracePt t="218068" x="5133975" y="4643438"/>
          <p14:tracePt t="218082" x="5259388" y="4616450"/>
          <p14:tracePt t="218098" x="5545138" y="4562475"/>
          <p14:tracePt t="218110" x="5680075" y="4554538"/>
          <p14:tracePt t="218125" x="5795963" y="4537075"/>
          <p14:tracePt t="218139" x="6045200" y="4518025"/>
          <p14:tracePt t="218153" x="6161088" y="4473575"/>
          <p14:tracePt t="218169" x="6394450" y="4473575"/>
          <p14:tracePt t="218182" x="6500813" y="4473575"/>
          <p14:tracePt t="218196" x="6608763" y="4483100"/>
          <p14:tracePt t="218211" x="6742113" y="4483100"/>
          <p14:tracePt t="218225" x="6742113" y="4465638"/>
          <p14:tracePt t="218241" x="6724650" y="4411663"/>
          <p14:tracePt t="218254" x="6705600" y="4375150"/>
          <p14:tracePt t="218268" x="6688138" y="4357688"/>
          <p14:tracePt t="218282" x="6661150" y="4348163"/>
          <p14:tracePt t="218296" x="6643688" y="4348163"/>
          <p14:tracePt t="218313" x="6581775" y="4357688"/>
          <p14:tracePt t="218325" x="6527800" y="4367213"/>
          <p14:tracePt t="218339" x="6465888" y="4367213"/>
          <p14:tracePt t="218353" x="6348413" y="4375150"/>
          <p14:tracePt t="218368" x="6269038" y="4394200"/>
          <p14:tracePt t="218384" x="6116638" y="4419600"/>
          <p14:tracePt t="218397" x="6018213" y="4438650"/>
          <p14:tracePt t="218411" x="5919788" y="4465638"/>
          <p14:tracePt t="218425" x="5759450" y="4527550"/>
          <p14:tracePt t="218439" x="5680075" y="4545013"/>
          <p14:tracePt t="218455" x="5545138" y="4608513"/>
          <p14:tracePt t="218468" x="5491163" y="4633913"/>
          <p14:tracePt t="218482" x="5438775" y="4652963"/>
          <p14:tracePt t="218496" x="5286375" y="4751388"/>
          <p14:tracePt t="218511" x="5232400" y="4776788"/>
          <p14:tracePt t="218527" x="5143500" y="4830763"/>
          <p14:tracePt t="218539" x="5116513" y="4848225"/>
          <p14:tracePt t="218554" x="5089525" y="4911725"/>
          <p14:tracePt t="218568" x="5062538" y="4965700"/>
          <p14:tracePt t="218582" x="5045075" y="4991100"/>
          <p14:tracePt t="225548" x="5054600" y="4973638"/>
          <p14:tracePt t="225557" x="5108575" y="4929188"/>
          <p14:tracePt t="225568" x="5180013" y="4902200"/>
          <p14:tracePt t="225579" x="5241925" y="4857750"/>
          <p14:tracePt t="225592" x="5313363" y="4840288"/>
          <p14:tracePt t="225606" x="5384800" y="4822825"/>
          <p14:tracePt t="225620" x="5545138" y="4776788"/>
          <p14:tracePt t="225635" x="5643563" y="4768850"/>
          <p14:tracePt t="225649" x="5894388" y="4803775"/>
          <p14:tracePt t="225663" x="6062663" y="4867275"/>
          <p14:tracePt t="225677" x="6242050" y="4929188"/>
          <p14:tracePt t="225691" x="6411913" y="5027613"/>
          <p14:tracePt t="225705" x="6446838" y="5037138"/>
          <p14:tracePt t="225720" x="6465888" y="5045075"/>
          <p14:tracePt t="225750" x="6465888" y="5054600"/>
          <p14:tracePt t="225762" x="6491288" y="5081588"/>
          <p14:tracePt t="225781" x="6510338" y="5108575"/>
          <p14:tracePt t="225792" x="6510338" y="5116513"/>
          <p14:tracePt t="225895" x="6500813" y="5108575"/>
          <p14:tracePt t="225905" x="6483350" y="5099050"/>
          <p14:tracePt t="225915" x="6465888" y="5099050"/>
          <p14:tracePt t="225926" x="6446838" y="5099050"/>
          <p14:tracePt t="225936" x="6419850" y="5089525"/>
          <p14:tracePt t="225948" x="6384925" y="5089525"/>
          <p14:tracePt t="225962" x="6330950" y="5089525"/>
          <p14:tracePt t="225976" x="6205538" y="5089525"/>
          <p14:tracePt t="225991" x="6126163" y="5108575"/>
          <p14:tracePt t="226005" x="6027738" y="5143500"/>
          <p14:tracePt t="226019" x="5875338" y="5153025"/>
          <p14:tracePt t="226034" x="5822950" y="5143500"/>
          <p14:tracePt t="226048" x="5776913" y="5133975"/>
          <p14:tracePt t="226062" x="5741988" y="5116513"/>
          <p14:tracePt t="226077" x="5705475" y="5108575"/>
          <p14:tracePt t="226080" x="5670550" y="5108575"/>
          <p14:tracePt t="226091" x="5608638" y="5099050"/>
          <p14:tracePt t="226105" x="5537200" y="5099050"/>
          <p14:tracePt t="226119" x="5438775" y="5099050"/>
          <p14:tracePt t="226134" x="5394325" y="5099050"/>
          <p14:tracePt t="226148" x="5367338" y="5108575"/>
          <p14:tracePt t="226162" x="5313363" y="5133975"/>
          <p14:tracePt t="226176" x="5268913" y="5143500"/>
          <p14:tracePt t="226191" x="5205413" y="5160963"/>
          <p14:tracePt t="226205" x="5170488" y="5170488"/>
          <p14:tracePt t="226219" x="5153025" y="5170488"/>
          <p14:tracePt t="226305" x="5143500" y="5170488"/>
          <p14:tracePt t="226314" x="5126038" y="5170488"/>
          <p14:tracePt t="226324" x="5116513" y="5170488"/>
          <p14:tracePt t="226336" x="5099050" y="5170488"/>
          <p14:tracePt t="226348" x="5089525" y="5170488"/>
          <p14:tracePt t="226363" x="5072063" y="5170488"/>
          <p14:tracePt t="226406" x="5054600" y="5170488"/>
          <p14:tracePt t="226416" x="5054600" y="5143500"/>
          <p14:tracePt t="226426" x="5045075" y="5133975"/>
          <p14:tracePt t="226437" x="5037138" y="5116513"/>
          <p14:tracePt t="226448" x="5037138" y="5099050"/>
          <p14:tracePt t="226463" x="5018088" y="5089525"/>
          <p14:tracePt t="226477" x="5018088" y="5081588"/>
          <p14:tracePt t="226491" x="5018088" y="5072063"/>
          <p14:tracePt t="226505" x="5018088" y="5062538"/>
          <p14:tracePt t="226520" x="5037138" y="5037138"/>
          <p14:tracePt t="226534" x="5062538" y="5018088"/>
          <p14:tracePt t="226549" x="5153025" y="4956175"/>
          <p14:tracePt t="226562" x="5180013" y="4938713"/>
          <p14:tracePt t="226577" x="5187950" y="4938713"/>
          <p14:tracePt t="226610" x="5187950" y="4929188"/>
          <p14:tracePt t="226631" x="5187950" y="4919663"/>
          <p14:tracePt t="226651" x="5187950" y="4911725"/>
          <p14:tracePt t="228590" x="5187950" y="4902200"/>
          <p14:tracePt t="228600" x="5180013" y="4894263"/>
          <p14:tracePt t="228610" x="5170488" y="4867275"/>
          <p14:tracePt t="228620" x="5170488" y="4840288"/>
          <p14:tracePt t="228632" x="5160963" y="4795838"/>
          <p14:tracePt t="228646" x="5143500" y="4759325"/>
          <p14:tracePt t="228660" x="5126038" y="4741863"/>
          <p14:tracePt t="228674" x="5126038" y="4724400"/>
          <p14:tracePt t="228702" x="5126038" y="4714875"/>
          <p14:tracePt t="228713" x="5126038" y="4687888"/>
          <p14:tracePt t="228734" x="5116513" y="4679950"/>
          <p14:tracePt t="228743" x="5108575" y="4625975"/>
          <p14:tracePt t="228754" x="5108575" y="4562475"/>
          <p14:tracePt t="228868" x="5108575" y="4572000"/>
          <p14:tracePt t="228990" x="5089525" y="4589463"/>
          <p14:tracePt t="229000" x="5072063" y="4598988"/>
          <p14:tracePt t="229010" x="5062538" y="4608513"/>
          <p14:tracePt t="229021" x="5045075" y="4616450"/>
          <p14:tracePt t="229033" x="5010150" y="4633913"/>
          <p14:tracePt t="229046" x="4983163" y="4643438"/>
          <p14:tracePt t="229061" x="4919663" y="4687888"/>
          <p14:tracePt t="229075" x="4902200" y="4697413"/>
          <p14:tracePt t="229089" x="4902200" y="4705350"/>
          <p14:tracePt t="229284" x="4902200" y="4714875"/>
          <p14:tracePt t="229437" x="4911725" y="4714875"/>
          <p14:tracePt t="229448" x="4938713" y="4714875"/>
          <p14:tracePt t="229458" x="4956175" y="4714875"/>
          <p14:tracePt t="229468" x="4991100" y="4714875"/>
          <p14:tracePt t="229478" x="5062538" y="4714875"/>
          <p14:tracePt t="229490" x="5143500" y="4714875"/>
          <p14:tracePt t="229503" x="5241925" y="4714875"/>
          <p14:tracePt t="229517" x="5357813" y="4714875"/>
          <p14:tracePt t="229527" x="5572125" y="4724400"/>
          <p14:tracePt t="229530" x="5751513" y="4732338"/>
          <p14:tracePt t="229540" x="5983288" y="4759325"/>
          <p14:tracePt t="229552" x="6276975" y="4857750"/>
          <p14:tracePt t="229561" x="6465888" y="4894263"/>
          <p14:tracePt t="229575" x="6562725" y="4911725"/>
          <p14:tracePt t="229589" x="6626225" y="4919663"/>
          <p14:tracePt t="229603" x="6653213" y="4938713"/>
          <p14:tracePt t="229660" x="6653213" y="4946650"/>
          <p14:tracePt t="229918" x="6634163" y="4946650"/>
          <p14:tracePt t="229929" x="6589713" y="4946650"/>
          <p14:tracePt t="229939" x="6510338" y="4965700"/>
          <p14:tracePt t="229949" x="6429375" y="4973638"/>
          <p14:tracePt t="229960" x="6340475" y="4983163"/>
          <p14:tracePt t="229974" x="6251575" y="5018088"/>
          <p14:tracePt t="229988" x="6134100" y="5037138"/>
          <p14:tracePt t="230002" x="6010275" y="5045075"/>
          <p14:tracePt t="230016" x="6000750" y="5045075"/>
          <p14:tracePt t="230050" x="5991225" y="5037138"/>
          <p14:tracePt t="230082" x="5983288" y="5037138"/>
          <p14:tracePt t="230102" x="5929313" y="5018088"/>
          <p14:tracePt t="230113" x="5830888" y="5018088"/>
          <p14:tracePt t="230123" x="5697538" y="5010150"/>
          <p14:tracePt t="230133" x="5572125" y="5010150"/>
          <p14:tracePt t="230145" x="5411788" y="5045075"/>
          <p14:tracePt t="230159" x="5224463" y="5081588"/>
          <p14:tracePt t="230173" x="5000625" y="5126038"/>
          <p14:tracePt t="230755" x="5089525" y="5108575"/>
          <p14:tracePt t="230765" x="5214938" y="5089525"/>
          <p14:tracePt t="230775" x="5357813" y="5072063"/>
          <p14:tracePt t="230787" x="5562600" y="5054600"/>
          <p14:tracePt t="230801" x="5759450" y="5054600"/>
          <p14:tracePt t="230817" x="5929313" y="5054600"/>
          <p14:tracePt t="230830" x="6188075" y="5054600"/>
          <p14:tracePt t="230844" x="6259513" y="5054600"/>
          <p14:tracePt t="230859" x="6276975" y="5054600"/>
          <p14:tracePt t="230951" x="6251575" y="5054600"/>
          <p14:tracePt t="230961" x="6143625" y="5081588"/>
          <p14:tracePt t="230971" x="6072188" y="5108575"/>
          <p14:tracePt t="230982" x="6037263" y="5108575"/>
          <p14:tracePt t="230991" x="5919788" y="5126038"/>
          <p14:tracePt t="231004" x="5776913" y="5143500"/>
          <p14:tracePt t="231017" x="5634038" y="5170488"/>
          <p14:tracePt t="231033" x="5286375" y="5224463"/>
          <p14:tracePt t="231045" x="5099050" y="5268913"/>
          <p14:tracePt t="231060" x="4991100" y="5276850"/>
          <p14:tracePt t="231075" x="4822825" y="5295900"/>
          <p14:tracePt t="231088" x="4751388" y="5295900"/>
          <p14:tracePt t="231103" x="4714875" y="5295900"/>
          <p14:tracePt t="231184" x="4741863" y="5276850"/>
          <p14:tracePt t="231194" x="4803775" y="5276850"/>
          <p14:tracePt t="231204" x="4830763" y="5276850"/>
          <p14:tracePt t="231219" x="4867275" y="5268913"/>
          <p14:tracePt t="231230" x="4911725" y="5268913"/>
          <p14:tracePt t="231245" x="4991100" y="5251450"/>
          <p14:tracePt t="231258" x="5170488" y="5251450"/>
          <p14:tracePt t="231269" x="5251450" y="5251450"/>
          <p14:tracePt t="231277" x="5322888" y="5241925"/>
          <p14:tracePt t="231289" x="5402263" y="5241925"/>
          <p14:tracePt t="231302" x="5491163" y="5232400"/>
          <p14:tracePt t="231317" x="5589588" y="5224463"/>
          <p14:tracePt t="231330" x="5599113" y="5214938"/>
          <p14:tracePt t="231345" x="5608638" y="5214938"/>
          <p14:tracePt t="231374" x="5643563" y="5187950"/>
          <p14:tracePt t="231388" x="5697538" y="5160963"/>
          <p14:tracePt t="231401" x="5705475" y="5153025"/>
          <p14:tracePt t="231430" x="5724525" y="5153025"/>
          <p14:tracePt t="231471" x="5724525" y="5143500"/>
          <p14:tracePt t="231522" x="5680075" y="5133975"/>
          <p14:tracePt t="231533" x="5643563" y="5126038"/>
          <p14:tracePt t="231542" x="5589588" y="5126038"/>
          <p14:tracePt t="231553" x="5518150" y="5126038"/>
          <p14:tracePt t="231563" x="5394325" y="5108575"/>
          <p14:tracePt t="231574" x="5232400" y="5108575"/>
          <p14:tracePt t="231587" x="5072063" y="5126038"/>
          <p14:tracePt t="231601" x="4911725" y="5153025"/>
          <p14:tracePt t="231615" x="4679950" y="5180013"/>
          <p14:tracePt t="231630" x="4598988" y="5197475"/>
          <p14:tracePt t="231645" x="4545013" y="5205413"/>
          <p14:tracePt t="231673" x="4537075" y="5205413"/>
          <p14:tracePt t="231727" x="4545013" y="5205413"/>
          <p14:tracePt t="231738" x="4572000" y="5205413"/>
          <p14:tracePt t="231748" x="4679950" y="5180013"/>
          <p14:tracePt t="231760" x="4813300" y="5170488"/>
          <p14:tracePt t="231773" x="4991100" y="5153025"/>
          <p14:tracePt t="231788" x="5411788" y="5143500"/>
          <p14:tracePt t="231802" x="5688013" y="5126038"/>
          <p14:tracePt t="231816" x="6000750" y="5054600"/>
          <p14:tracePt t="231830" x="6786563" y="4884738"/>
          <p14:tracePt t="231845" x="7062788" y="4857750"/>
          <p14:tracePt t="231860" x="7429500" y="4830763"/>
          <p14:tracePt t="231873" x="7527925" y="4830763"/>
          <p14:tracePt t="231887" x="7589838" y="4822825"/>
          <p14:tracePt t="231902" x="7616825" y="4813300"/>
          <p14:tracePt t="231941" x="7608888" y="4813300"/>
          <p14:tracePt t="231962" x="7599363" y="4813300"/>
          <p14:tracePt t="231971" x="7554913" y="4813300"/>
          <p14:tracePt t="231981" x="7446963" y="4813300"/>
          <p14:tracePt t="231992" x="7224713" y="4822825"/>
          <p14:tracePt t="232003" x="6991350" y="4857750"/>
          <p14:tracePt t="232015" x="6848475" y="4894263"/>
          <p14:tracePt t="232030" x="6661150" y="4929188"/>
          <p14:tracePt t="232044" x="6259513" y="5027613"/>
          <p14:tracePt t="232059" x="6099175" y="5037138"/>
          <p14:tracePt t="232075" x="5830888" y="5072063"/>
          <p14:tracePt t="232088" x="5724525" y="5089525"/>
          <p14:tracePt t="232102" x="5616575" y="5099050"/>
          <p14:tracePt t="232115" x="5500688" y="5108575"/>
          <p14:tracePt t="232129" x="5491163" y="5108575"/>
          <p14:tracePt t="232207" x="5527675" y="5126038"/>
          <p14:tracePt t="232218" x="5599113" y="5133975"/>
          <p14:tracePt t="232231" x="5661025" y="5153025"/>
          <p14:tracePt t="232245" x="5732463" y="5153025"/>
          <p14:tracePt t="232259" x="6018213" y="5214938"/>
          <p14:tracePt t="232273" x="6251575" y="5330825"/>
          <p14:tracePt t="233199" x="6089650" y="5303838"/>
          <p14:tracePt t="233208" x="6027738" y="5295900"/>
          <p14:tracePt t="233219" x="5946775" y="5286375"/>
          <p14:tracePt t="233230" x="5830888" y="5268913"/>
          <p14:tracePt t="233244" x="5705475" y="5241925"/>
          <p14:tracePt t="233260" x="5491163" y="5224463"/>
          <p14:tracePt t="233272" x="5375275" y="5214938"/>
          <p14:tracePt t="233287" x="5268913" y="5187950"/>
          <p14:tracePt t="233301" x="5153025" y="5160963"/>
          <p14:tracePt t="233315" x="5143500" y="5153025"/>
          <p14:tracePt t="233330" x="5133975" y="5143500"/>
          <p14:tracePt t="233352" x="5133975" y="5133975"/>
          <p14:tracePt t="233362" x="5133975" y="5108575"/>
          <p14:tracePt t="233373" x="5160963" y="5081588"/>
          <p14:tracePt t="233387" x="5214938" y="5037138"/>
          <p14:tracePt t="233403" x="5411788" y="4956175"/>
          <p14:tracePt t="233415" x="5518150" y="4929188"/>
          <p14:tracePt t="233429" x="5616575" y="4902200"/>
          <p14:tracePt t="233444" x="5857875" y="4902200"/>
          <p14:tracePt t="233458" x="5973763" y="4875213"/>
          <p14:tracePt t="233474" x="6108700" y="4875213"/>
          <p14:tracePt t="233546" x="6108700" y="4884738"/>
          <p14:tracePt t="233556" x="6108700" y="4894263"/>
          <p14:tracePt t="233565" x="6099175" y="4911725"/>
          <p14:tracePt t="233576" x="6081713" y="4929188"/>
          <p14:tracePt t="233587" x="6062663" y="4938713"/>
          <p14:tracePt t="233600" x="6054725" y="4956175"/>
          <p14:tracePt t="233617" x="6010275" y="4973638"/>
          <p14:tracePt t="233629" x="5983288" y="4983163"/>
          <p14:tracePt t="233644" x="5938838" y="4983163"/>
          <p14:tracePt t="233658" x="5875338" y="4983163"/>
          <p14:tracePt t="233672" x="5848350" y="4983163"/>
          <p14:tracePt t="233687" x="5813425" y="4983163"/>
          <p14:tracePt t="233701" x="5741988" y="4983163"/>
          <p14:tracePt t="233715" x="5705475" y="4983163"/>
          <p14:tracePt t="233730" x="5653088" y="4983163"/>
          <p14:tracePt t="233743" x="5643563" y="4983163"/>
          <p14:tracePt t="233852" x="5670550" y="4983163"/>
          <p14:tracePt t="233862" x="5705475" y="4983163"/>
          <p14:tracePt t="233873" x="5776913" y="4983163"/>
          <p14:tracePt t="233887" x="5848350" y="4983163"/>
          <p14:tracePt t="233900" x="5929313" y="4973638"/>
          <p14:tracePt t="233915" x="6143625" y="4973638"/>
          <p14:tracePt t="233929" x="6251575" y="4965700"/>
          <p14:tracePt t="233943" x="6348413" y="4956175"/>
          <p14:tracePt t="233957" x="6357938" y="4956175"/>
          <p14:tracePt t="234035" x="6367463" y="4965700"/>
          <p14:tracePt t="234046" x="6384925" y="5000625"/>
          <p14:tracePt t="234576" x="6402388" y="5000625"/>
          <p14:tracePt t="234587" x="6438900" y="5000625"/>
          <p14:tracePt t="234598" x="6491288" y="5000625"/>
          <p14:tracePt t="234607" x="6545263" y="5000625"/>
          <p14:tracePt t="234618" x="6643688" y="5000625"/>
          <p14:tracePt t="234629" x="6742113" y="5000625"/>
          <p14:tracePt t="234643" x="6831013" y="5000625"/>
          <p14:tracePt t="234658" x="6965950" y="5000625"/>
          <p14:tracePt t="234671" x="7027863" y="5000625"/>
          <p14:tracePt t="234686" x="7072313" y="5010150"/>
          <p14:tracePt t="234701" x="7126288" y="5010150"/>
          <p14:tracePt t="234771" x="7126288" y="5018088"/>
          <p14:tracePt t="234843" x="7134225" y="5018088"/>
          <p14:tracePt t="234853" x="7143750" y="5018088"/>
          <p14:tracePt t="234863" x="7153275" y="5018088"/>
          <p14:tracePt t="234873" x="7188200" y="5018088"/>
          <p14:tracePt t="234886" x="7215188" y="5018088"/>
          <p14:tracePt t="234900" x="7242175" y="5018088"/>
          <p14:tracePt t="234914" x="7313613" y="5045075"/>
          <p14:tracePt t="234928" x="7340600" y="5054600"/>
          <p14:tracePt t="234944" x="7375525" y="5054600"/>
          <p14:tracePt t="235608" x="7402513" y="5054600"/>
          <p14:tracePt t="235619" x="7439025" y="5045075"/>
          <p14:tracePt t="235630" x="7473950" y="5018088"/>
          <p14:tracePt t="235642" x="7510463" y="4965700"/>
          <p14:tracePt t="235657" x="7537450" y="4911725"/>
          <p14:tracePt t="235671" x="7545388" y="4867275"/>
          <p14:tracePt t="235685" x="7545388" y="4840288"/>
          <p14:tracePt t="235700" x="7518400" y="4776788"/>
          <p14:tracePt t="235714" x="7500938" y="4741863"/>
          <p14:tracePt t="235728" x="7473950" y="4687888"/>
          <p14:tracePt t="235742" x="7456488" y="4581525"/>
          <p14:tracePt t="235756" x="7456488" y="4545013"/>
          <p14:tracePt t="235772" x="7456488" y="4446588"/>
          <p14:tracePt t="235785" x="7456488" y="4429125"/>
          <p14:tracePt t="235799" x="7456488" y="4402138"/>
          <p14:tracePt t="235813" x="7456488" y="4384675"/>
          <p14:tracePt t="236149" x="7439025" y="4394200"/>
          <p14:tracePt t="236159" x="7439025" y="4411663"/>
          <p14:tracePt t="236170" x="7429500" y="4429125"/>
          <p14:tracePt t="236184" x="7412038" y="4465638"/>
          <p14:tracePt t="236198" x="7402513" y="4500563"/>
          <p14:tracePt t="236212" x="7402513" y="4510088"/>
          <p14:tracePt t="236227" x="7394575" y="4518025"/>
          <p14:tracePt t="236506" x="7402513" y="4500563"/>
          <p14:tracePt t="236517" x="7429500" y="4483100"/>
          <p14:tracePt t="236528" x="7429500" y="4473575"/>
          <p14:tracePt t="236556" x="7429500" y="4465638"/>
          <p14:tracePt t="236566" x="7429500" y="4446588"/>
          <p14:tracePt t="236577" x="7439025" y="4446588"/>
          <p14:tracePt t="236710" x="7439025" y="4456113"/>
          <p14:tracePt t="236721" x="7439025" y="4465638"/>
          <p14:tracePt t="236730" x="7439025" y="4510088"/>
          <p14:tracePt t="236742" x="7439025" y="4537075"/>
          <p14:tracePt t="236755" x="7439025" y="4554538"/>
          <p14:tracePt t="236769" x="7429500" y="4572000"/>
          <p14:tracePt t="236783" x="7429500" y="4581525"/>
          <p14:tracePt t="236916" x="7429500" y="4572000"/>
          <p14:tracePt t="236926" x="7439025" y="4545013"/>
          <p14:tracePt t="236936" x="7466013" y="4500563"/>
          <p14:tracePt t="236946" x="7466013" y="4483100"/>
          <p14:tracePt t="236958" x="7466013" y="4465638"/>
          <p14:tracePt t="236970" x="7473950" y="4446588"/>
          <p14:tracePt t="236984" x="7473950" y="4438650"/>
          <p14:tracePt t="237092" x="7473950" y="4446588"/>
          <p14:tracePt t="237101" x="7483475" y="4456113"/>
          <p14:tracePt t="237113" x="7483475" y="4473575"/>
          <p14:tracePt t="237127" x="7483475" y="4510088"/>
          <p14:tracePt t="237141" x="7483475" y="4537075"/>
          <p14:tracePt t="237156" x="7483475" y="4545013"/>
          <p14:tracePt t="237171" x="7483475" y="4562475"/>
          <p14:tracePt t="237630" x="7446963" y="4581525"/>
          <p14:tracePt t="237641" x="7402513" y="4608513"/>
          <p14:tracePt t="237651" x="7340600" y="4633913"/>
          <p14:tracePt t="237661" x="7269163" y="4670425"/>
          <p14:tracePt t="237672" x="7188200" y="4714875"/>
          <p14:tracePt t="237684" x="7099300" y="4741863"/>
          <p14:tracePt t="237698" x="7054850" y="4759325"/>
          <p14:tracePt t="237712" x="6938963" y="4786313"/>
          <p14:tracePt t="237726" x="6894513" y="4786313"/>
          <p14:tracePt t="237743" x="6823075" y="4786313"/>
          <p14:tracePt t="237755" x="6796088" y="4786313"/>
          <p14:tracePt t="237769" x="6786563" y="4786313"/>
          <p14:tracePt t="237784" x="6688138" y="4830763"/>
          <p14:tracePt t="238061" x="6616700" y="4840288"/>
          <p14:tracePt t="238070" x="6572250" y="4830763"/>
          <p14:tracePt t="238080" x="6500813" y="4822825"/>
          <p14:tracePt t="238093" x="6402388" y="4813300"/>
          <p14:tracePt t="238101" x="6269038" y="4803775"/>
          <p14:tracePt t="238111" x="6126163" y="4803775"/>
          <p14:tracePt t="238126" x="6010275" y="4803775"/>
          <p14:tracePt t="238141" x="5803900" y="4768850"/>
          <p14:tracePt t="238154" x="5751513" y="4768850"/>
          <p14:tracePt t="238169" x="5751513" y="4759325"/>
          <p14:tracePt t="238295" x="5776913" y="4732338"/>
          <p14:tracePt t="238305" x="5830888" y="4714875"/>
          <p14:tracePt t="238315" x="5857875" y="4714875"/>
          <p14:tracePt t="238327" x="5894388" y="4705350"/>
          <p14:tracePt t="238340" x="5956300" y="4705350"/>
          <p14:tracePt t="238355" x="6143625" y="4705350"/>
          <p14:tracePt t="238369" x="6232525" y="4705350"/>
          <p14:tracePt t="238383" x="6348413" y="4714875"/>
          <p14:tracePt t="238397" x="6616700" y="4759325"/>
          <p14:tracePt t="238411" x="6705600" y="4795838"/>
          <p14:tracePt t="238426" x="6911975" y="4768850"/>
          <p14:tracePt t="238440" x="7018338" y="4759325"/>
          <p14:tracePt t="238454" x="7081838" y="4741863"/>
          <p14:tracePt t="238468" x="7134225" y="4741863"/>
          <p14:tracePt t="238482" x="7143750" y="4741863"/>
          <p14:tracePt t="238539" x="7134225" y="4741863"/>
          <p14:tracePt t="238549" x="7018338" y="4741863"/>
          <p14:tracePt t="238559" x="6831013" y="4776788"/>
          <p14:tracePt t="238570" x="6715125" y="4786313"/>
          <p14:tracePt t="238583" x="6562725" y="4776788"/>
          <p14:tracePt t="238597" x="6375400" y="4751388"/>
          <p14:tracePt t="238611" x="6099175" y="4751388"/>
          <p14:tracePt t="238625" x="5965825" y="4751388"/>
          <p14:tracePt t="238640" x="5848350" y="4751388"/>
          <p14:tracePt t="238655" x="5643563" y="4795838"/>
          <p14:tracePt t="238669" x="5537200" y="4803775"/>
          <p14:tracePt t="238683" x="5259388" y="4822825"/>
          <p14:tracePt t="238697" x="5153025" y="4822825"/>
          <p14:tracePt t="238713" x="4973638" y="4822825"/>
          <p14:tracePt t="238726" x="4894263" y="4822825"/>
          <p14:tracePt t="238740" x="4840288" y="4822825"/>
          <p14:tracePt t="238754" x="4795838" y="4822825"/>
          <p14:tracePt t="238769" x="4759325" y="4813300"/>
          <p14:tracePt t="238785" x="4714875" y="4786313"/>
          <p14:tracePt t="238797" x="4679950" y="4768850"/>
          <p14:tracePt t="238811" x="4625975" y="4751388"/>
          <p14:tracePt t="238827" x="4589463" y="4751388"/>
          <p14:tracePt t="238907" x="4545013" y="4741863"/>
          <p14:tracePt t="239081" x="4554538" y="4741863"/>
          <p14:tracePt t="239093" x="4562475" y="4741863"/>
          <p14:tracePt t="239102" x="4581525" y="4751388"/>
          <p14:tracePt t="239111" x="4589463" y="4751388"/>
          <p14:tracePt t="239125" x="4598988" y="4751388"/>
          <p14:tracePt t="239139" x="4608513" y="4751388"/>
          <p14:tracePt t="239154" x="4625975" y="4751388"/>
          <p14:tracePt t="239169" x="4652963" y="4751388"/>
          <p14:tracePt t="239182" x="4687888" y="4759325"/>
          <p14:tracePt t="239196" x="4714875" y="4759325"/>
          <p14:tracePt t="239210" x="4732338" y="4768850"/>
          <p14:tracePt t="239224" x="4759325" y="4776788"/>
          <p14:tracePt t="239274" x="4776788" y="4776788"/>
          <p14:tracePt t="239285" x="4803775" y="4776788"/>
          <p14:tracePt t="239296" x="4840288" y="4786313"/>
          <p14:tracePt t="239306" x="4875213" y="4795838"/>
          <p14:tracePt t="239316" x="4919663" y="4803775"/>
          <p14:tracePt t="239327" x="4965700" y="4813300"/>
          <p14:tracePt t="239340" x="4991100" y="4813300"/>
          <p14:tracePt t="239354" x="5018088" y="4822825"/>
          <p14:tracePt t="239368" x="5037138" y="4822825"/>
          <p14:tracePt t="239382" x="5054600" y="4822825"/>
          <p14:tracePt t="239397" x="5099050" y="4822825"/>
          <p14:tracePt t="239411" x="5126038" y="4822825"/>
          <p14:tracePt t="239426" x="5153025" y="4822825"/>
          <p14:tracePt t="239439" x="5205413" y="4822825"/>
          <p14:tracePt t="239454" x="5232400" y="4822825"/>
          <p14:tracePt t="239469" x="5295900" y="4822825"/>
          <p14:tracePt t="239482" x="5330825" y="4822825"/>
          <p14:tracePt t="239497" x="5375275" y="4822825"/>
          <p14:tracePt t="239511" x="5473700" y="4822825"/>
          <p14:tracePt t="239525" x="5527675" y="4822825"/>
          <p14:tracePt t="239540" x="5634038" y="4822825"/>
          <p14:tracePt t="239554" x="5680075" y="4822825"/>
          <p14:tracePt t="239568" x="5751513" y="4822825"/>
          <p14:tracePt t="239582" x="5875338" y="4822825"/>
          <p14:tracePt t="239597" x="5973763" y="4813300"/>
          <p14:tracePt t="239612" x="6232525" y="4803775"/>
          <p14:tracePt t="239625" x="6340475" y="4786313"/>
          <p14:tracePt t="239640" x="6446838" y="4795838"/>
          <p14:tracePt t="239654" x="6653213" y="4803775"/>
          <p14:tracePt t="239668" x="6724650" y="4803775"/>
          <p14:tracePt t="239684" x="6831013" y="4803775"/>
          <p14:tracePt t="239697" x="6884988" y="4803775"/>
          <p14:tracePt t="239711" x="6919913" y="4803775"/>
          <p14:tracePt t="239725" x="7027863" y="4813300"/>
          <p14:tracePt t="239740" x="7099300" y="4813300"/>
          <p14:tracePt t="239755" x="7259638" y="4840288"/>
          <p14:tracePt t="239768" x="7340600" y="4867275"/>
          <p14:tracePt t="239782" x="7419975" y="4894263"/>
          <p14:tracePt t="239797" x="7554913" y="4956175"/>
          <p14:tracePt t="239811" x="7608888" y="4991100"/>
          <p14:tracePt t="239826" x="7680325" y="5072063"/>
          <p14:tracePt t="240135" x="7777163" y="5072063"/>
          <p14:tracePt t="240144" x="7804150" y="5072063"/>
          <p14:tracePt t="240154" x="7848600" y="5062538"/>
          <p14:tracePt t="240168" x="7894638" y="5054600"/>
          <p14:tracePt t="240184" x="7991475" y="5045075"/>
          <p14:tracePt t="240196" x="8018463" y="5045075"/>
          <p14:tracePt t="240210" x="8054975" y="5045075"/>
          <p14:tracePt t="240224" x="8089900" y="5045075"/>
          <p14:tracePt t="240238" x="8099425" y="5045075"/>
          <p14:tracePt t="240268" x="8099425" y="5081588"/>
          <p14:tracePt t="240282" x="8099425" y="5116513"/>
          <p14:tracePt t="240296" x="8089900" y="5197475"/>
          <p14:tracePt t="240311" x="8089900" y="5214938"/>
          <p14:tracePt t="240326" x="8081963" y="5241925"/>
          <p14:tracePt t="240460" x="8072438" y="5241925"/>
          <p14:tracePt t="240470" x="8072438" y="5259388"/>
          <p14:tracePt t="240482" x="8072438" y="5268913"/>
          <p14:tracePt t="240496" x="8062913" y="5276850"/>
          <p14:tracePt t="240511" x="8054975" y="5295900"/>
          <p14:tracePt t="240595" x="8054975" y="5322888"/>
          <p14:tracePt t="240603" x="8037513" y="5330825"/>
          <p14:tracePt t="240613" x="8037513" y="5357813"/>
          <p14:tracePt t="240625" x="8027988" y="5357813"/>
          <p14:tracePt t="240639" x="8018463" y="5357813"/>
          <p14:tracePt t="240746" x="8010525" y="5357813"/>
          <p14:tracePt t="240755" x="7991475" y="5357813"/>
          <p14:tracePt t="240767" x="7983538" y="5357813"/>
          <p14:tracePt t="240782" x="7974013" y="5357813"/>
          <p14:tracePt t="240797" x="7947025" y="5357813"/>
          <p14:tracePt t="240810" x="7929563" y="5357813"/>
          <p14:tracePt t="240824" x="7920038" y="5357813"/>
          <p14:tracePt t="240839" x="7885113" y="5357813"/>
          <p14:tracePt t="240853" x="7858125" y="5357813"/>
          <p14:tracePt t="240868" x="7769225" y="5348288"/>
          <p14:tracePt t="240881" x="7697788" y="5348288"/>
          <p14:tracePt t="240895" x="7643813" y="5348288"/>
          <p14:tracePt t="240909" x="7545388" y="5348288"/>
          <p14:tracePt t="240923" x="7473950" y="5348288"/>
          <p14:tracePt t="240939" x="7313613" y="5357813"/>
          <p14:tracePt t="240952" x="7232650" y="5367338"/>
          <p14:tracePt t="240967" x="7161213" y="5367338"/>
          <p14:tracePt t="240980" x="6946900" y="5367338"/>
          <p14:tracePt t="240995" x="6840538" y="5367338"/>
          <p14:tracePt t="241010" x="6751638" y="5367338"/>
          <p14:tracePt t="241023" x="6724650" y="5375275"/>
          <p14:tracePt t="241038" x="6697663" y="5375275"/>
          <p14:tracePt t="241052" x="6626225" y="5367338"/>
          <p14:tracePt t="241420" x="6589713" y="5367338"/>
          <p14:tracePt t="241430" x="6545263" y="5367338"/>
          <p14:tracePt t="241441" x="6510338" y="5367338"/>
          <p14:tracePt t="241453" x="6465888" y="5367338"/>
          <p14:tracePt t="241467" x="6402388" y="5367338"/>
          <p14:tracePt t="241481" x="6259513" y="5367338"/>
          <p14:tracePt t="241495" x="6188075" y="5367338"/>
          <p14:tracePt t="241511" x="6027738" y="5340350"/>
          <p14:tracePt t="241524" x="5946775" y="5322888"/>
          <p14:tracePt t="241538" x="5884863" y="5295900"/>
          <p14:tracePt t="241553" x="5813425" y="5276850"/>
          <p14:tracePt t="241567" x="5786438" y="5259388"/>
          <p14:tracePt t="241581" x="5759450" y="5259388"/>
          <p14:tracePt t="241585" x="5724525" y="5259388"/>
          <p14:tracePt t="241596" x="5688013" y="5259388"/>
          <p14:tracePt t="241610" x="5634038" y="5259388"/>
          <p14:tracePt t="241624" x="5537200" y="5241925"/>
          <p14:tracePt t="241639" x="5483225" y="5224463"/>
          <p14:tracePt t="241653" x="5465763" y="5205413"/>
          <p14:tracePt t="241667" x="5456238" y="5205413"/>
          <p14:tracePt t="241706" x="5438775" y="5197475"/>
          <p14:tracePt t="241807" x="5446713" y="5180013"/>
          <p14:tracePt t="241817" x="5483225" y="5143500"/>
          <p14:tracePt t="241828" x="5510213" y="5126038"/>
          <p14:tracePt t="241839" x="5527675" y="5108575"/>
          <p14:tracePt t="241852" x="5545138" y="5089525"/>
          <p14:tracePt t="241866" x="5562600" y="5072063"/>
          <p14:tracePt t="241881" x="5572125" y="5062538"/>
          <p14:tracePt t="241900" x="5572125" y="5054600"/>
          <p14:tracePt t="242185" x="5599113" y="5054600"/>
          <p14:tracePt t="242196" x="5626100" y="5045075"/>
          <p14:tracePt t="242210" x="5634038" y="5045075"/>
          <p14:tracePt t="242223" x="5653088" y="5037138"/>
          <p14:tracePt t="242237" x="5741988" y="5010150"/>
          <p14:tracePt t="242251" x="5803900" y="4991100"/>
          <p14:tracePt t="242266" x="5867400" y="4991100"/>
          <p14:tracePt t="242280" x="5894388" y="4991100"/>
          <p14:tracePt t="242294" x="5919788" y="4983163"/>
          <p14:tracePt t="242308" x="5973763" y="4983163"/>
          <p14:tracePt t="242323" x="6010275" y="4973638"/>
          <p14:tracePt t="242338" x="6081713" y="4965700"/>
          <p14:tracePt t="242351" x="6134100" y="4965700"/>
          <p14:tracePt t="242365" x="6180138" y="4965700"/>
          <p14:tracePt t="242380" x="6313488" y="4965700"/>
          <p14:tracePt t="242394" x="6384925" y="4956175"/>
          <p14:tracePt t="242410" x="6491288" y="4946650"/>
          <p14:tracePt t="242423" x="6545263" y="4946650"/>
          <p14:tracePt t="242437" x="6599238" y="4946650"/>
          <p14:tracePt t="242451" x="6697663" y="4946650"/>
          <p14:tracePt t="242465" x="6751638" y="4946650"/>
          <p14:tracePt t="242481" x="6831013" y="4946650"/>
          <p14:tracePt t="242494" x="6875463" y="4956175"/>
          <p14:tracePt t="242508" x="6902450" y="4965700"/>
          <p14:tracePt t="242522" x="6946900" y="4965700"/>
          <p14:tracePt t="242537" x="6973888" y="4965700"/>
          <p14:tracePt t="242828" x="7018338" y="4965700"/>
          <p14:tracePt t="242839" x="7099300" y="4965700"/>
          <p14:tracePt t="242850" x="7197725" y="4991100"/>
          <p14:tracePt t="242860" x="7340600" y="5045075"/>
          <p14:tracePt t="242870" x="7473950" y="5099050"/>
          <p14:tracePt t="242880" x="7608888" y="5170488"/>
          <p14:tracePt t="242894" x="7732713" y="5197475"/>
          <p14:tracePt t="242908" x="7796213" y="5214938"/>
          <p14:tracePt t="242922" x="7848600" y="5224463"/>
          <p14:tracePt t="242937" x="7875588" y="5224463"/>
          <p14:tracePt t="242952" x="7912100" y="5224463"/>
          <p14:tracePt t="242966" x="7920038" y="5224463"/>
          <p14:tracePt t="243044" x="7912100" y="5268913"/>
          <p14:tracePt t="243054" x="7894638" y="5295900"/>
          <p14:tracePt t="243066" x="7867650" y="5348288"/>
          <p14:tracePt t="243080" x="7858125" y="5394325"/>
          <p14:tracePt t="243095" x="7813675" y="5518150"/>
          <p14:tracePt t="243109" x="7804150" y="5527675"/>
          <p14:tracePt t="243123" x="7796213" y="5537200"/>
          <p14:tracePt t="243217" x="7786688" y="5537200"/>
          <p14:tracePt t="243258" x="7769225" y="5537200"/>
          <p14:tracePt t="243268" x="7759700" y="5537200"/>
          <p14:tracePt t="243280" x="7742238" y="5537200"/>
          <p14:tracePt t="243294" x="7732713" y="5537200"/>
          <p14:tracePt t="243309" x="7697788" y="5537200"/>
          <p14:tracePt t="243323" x="7688263" y="5537200"/>
          <p14:tracePt t="243337" x="7680325" y="5537200"/>
          <p14:tracePt t="243351" x="7634288" y="5527675"/>
          <p14:tracePt t="243366" x="7599363" y="5518150"/>
          <p14:tracePt t="243380" x="7483475" y="5456238"/>
          <p14:tracePt t="243394" x="7402513" y="5456238"/>
          <p14:tracePt t="243409" x="7313613" y="5446713"/>
          <p14:tracePt t="243423" x="7099300" y="5446713"/>
          <p14:tracePt t="243437" x="7027863" y="5446713"/>
          <p14:tracePt t="243453" x="6867525" y="5446713"/>
          <p14:tracePt t="243465" x="6804025" y="5446713"/>
          <p14:tracePt t="243480" x="6769100" y="5446713"/>
          <p14:tracePt t="243494" x="6715125" y="5446713"/>
          <p14:tracePt t="243508" x="6680200" y="5446713"/>
          <p14:tracePt t="243523" x="6581775" y="5446713"/>
          <p14:tracePt t="246454" x="6589713" y="5438775"/>
          <p14:tracePt t="246465" x="6634163" y="5394325"/>
          <p14:tracePt t="246475" x="6688138" y="5367338"/>
          <p14:tracePt t="246485" x="6724650" y="5348288"/>
          <p14:tracePt t="246495" x="6769100" y="5330825"/>
          <p14:tracePt t="246506" x="6786563" y="5295900"/>
          <p14:tracePt t="246526" x="6796088" y="5286375"/>
          <p14:tracePt t="246649" x="6769100" y="5295900"/>
          <p14:tracePt t="246658" x="6724650" y="5313363"/>
          <p14:tracePt t="246668" x="6705600" y="5322888"/>
          <p14:tracePt t="246699" x="6697663" y="5322888"/>
          <p14:tracePt t="246709" x="6670675" y="5322888"/>
          <p14:tracePt t="246719" x="6661150" y="5322888"/>
          <p14:tracePt t="246729" x="6643688" y="5322888"/>
          <p14:tracePt t="246740" x="6608763" y="5322888"/>
          <p14:tracePt t="246750" x="6545263" y="5340350"/>
          <p14:tracePt t="246763" x="6473825" y="5357813"/>
          <p14:tracePt t="246777" x="6394450" y="5419725"/>
          <p14:tracePt t="246791" x="6232525" y="5465763"/>
          <p14:tracePt t="246806" x="6170613" y="5473700"/>
          <p14:tracePt t="246821" x="6153150" y="5473700"/>
          <p14:tracePt t="246834" x="6143625" y="5473700"/>
          <p14:tracePt t="246863" x="6134100" y="5473700"/>
          <p14:tracePt t="246873" x="6099175" y="5491163"/>
          <p14:tracePt t="246883" x="6072188" y="5518150"/>
          <p14:tracePt t="246894" x="6045200" y="5537200"/>
          <p14:tracePt t="246906" x="6010275" y="5562600"/>
          <p14:tracePt t="246920" x="5983288" y="5572125"/>
          <p14:tracePt t="246935" x="5938838" y="5581650"/>
          <p14:tracePt t="246949" x="5911850" y="5589588"/>
          <p14:tracePt t="246965" x="5840413" y="5589588"/>
          <p14:tracePt t="246977" x="5786438" y="5589588"/>
          <p14:tracePt t="246992" x="5741988" y="5589588"/>
          <p14:tracePt t="247006" x="5705475" y="5589588"/>
          <p14:tracePt t="247020" x="5697538" y="5589588"/>
          <p14:tracePt t="247118" x="5732463" y="5581650"/>
          <p14:tracePt t="247129" x="5776913" y="5562600"/>
          <p14:tracePt t="247139" x="5830888" y="5545138"/>
          <p14:tracePt t="247149" x="5894388" y="5527675"/>
          <p14:tracePt t="247163" x="5956300" y="5500688"/>
          <p14:tracePt t="247178" x="6089650" y="5429250"/>
          <p14:tracePt t="247191" x="6126163" y="5375275"/>
          <p14:tracePt t="247205" x="6170613" y="5348288"/>
          <p14:tracePt t="247220" x="6251575" y="5303838"/>
          <p14:tracePt t="247234" x="6313488" y="5259388"/>
          <p14:tracePt t="247248" x="6375400" y="5224463"/>
          <p14:tracePt t="247262" x="6491288" y="5170488"/>
          <p14:tracePt t="247277" x="6527800" y="5153025"/>
          <p14:tracePt t="247527" x="6510338" y="5153025"/>
          <p14:tracePt t="247537" x="6500813" y="5153025"/>
          <p14:tracePt t="247548" x="6491288" y="5153025"/>
          <p14:tracePt t="247563" x="6483350" y="5153025"/>
          <p14:tracePt t="247578" x="6419850" y="5153025"/>
          <p14:tracePt t="247592" x="6394450" y="5153025"/>
          <p14:tracePt t="247606" x="6357938" y="5153025"/>
          <p14:tracePt t="247620" x="6276975" y="5153025"/>
          <p14:tracePt t="247634" x="6242050" y="5153025"/>
          <p14:tracePt t="247649" x="6143625" y="5170488"/>
          <p14:tracePt t="247663" x="6116638" y="5180013"/>
          <p14:tracePt t="247677" x="6081713" y="5214938"/>
          <p14:tracePt t="247691" x="6037263" y="5232400"/>
          <p14:tracePt t="247706" x="6037263" y="5241925"/>
          <p14:tracePt t="247875" x="6045200" y="5241925"/>
          <p14:tracePt t="247884" x="6062663" y="5251450"/>
          <p14:tracePt t="247894" x="6089650" y="5251450"/>
          <p14:tracePt t="247906" x="6116638" y="5259388"/>
          <p14:tracePt t="247920" x="6153150" y="5259388"/>
          <p14:tracePt t="247936" x="6180138" y="5259388"/>
          <p14:tracePt t="247949" x="6188075" y="5259388"/>
          <p14:tracePt t="247976" x="6197600" y="5268913"/>
          <p14:tracePt t="247997" x="6215063" y="5276850"/>
          <p14:tracePt t="248007" x="6269038" y="5276850"/>
          <p14:tracePt t="248334" x="6259513" y="5276850"/>
          <p14:tracePt t="248344" x="6251575" y="5276850"/>
          <p14:tracePt t="248354" x="6205538" y="5286375"/>
          <p14:tracePt t="248365" x="6188075" y="5303838"/>
          <p14:tracePt t="248377" x="6143625" y="5330825"/>
          <p14:tracePt t="248391" x="6099175" y="5357813"/>
          <p14:tracePt t="248405" x="6037263" y="5429250"/>
          <p14:tracePt t="248419" x="6018213" y="5446713"/>
          <p14:tracePt t="248433" x="5991225" y="5473700"/>
          <p14:tracePt t="248447" x="5965825" y="5545138"/>
          <p14:tracePt t="248461" x="5938838" y="5589588"/>
          <p14:tracePt t="248477" x="5894388" y="5732463"/>
          <p14:tracePt t="248491" x="5875338" y="5822950"/>
          <p14:tracePt t="248505" x="5857875" y="5867400"/>
          <p14:tracePt t="248520" x="5857875" y="5884863"/>
          <p14:tracePt t="248548" x="5857875" y="5946775"/>
          <p14:tracePt t="248569" x="5857875" y="5983288"/>
          <p14:tracePt t="248580" x="5857875" y="6010275"/>
          <p14:tracePt t="248591" x="5857875" y="6037263"/>
          <p14:tracePt t="248605" x="5857875" y="6081713"/>
          <p14:tracePt t="248620" x="5840413" y="6126163"/>
          <p14:tracePt t="248633" x="5840413" y="6180138"/>
          <p14:tracePt t="248648" x="5840413" y="6205538"/>
          <p14:tracePt t="248662" x="5840413" y="6323013"/>
          <p14:tracePt t="248676" x="5840413" y="6384925"/>
          <p14:tracePt t="248691" x="5840413" y="6438900"/>
          <p14:tracePt t="248719" x="5840413" y="6446838"/>
          <p14:tracePt t="248763" x="5830888" y="6446838"/>
          <p14:tracePt t="248773" x="5822950" y="6429375"/>
          <p14:tracePt t="248783" x="5822950" y="6394450"/>
          <p14:tracePt t="248793" x="5803900" y="6340475"/>
          <p14:tracePt t="248805" x="5795963" y="6303963"/>
          <p14:tracePt t="248819" x="5786438" y="6286500"/>
          <p14:tracePt t="248834" x="5776913" y="6224588"/>
          <p14:tracePt t="248848" x="5776913" y="6205538"/>
          <p14:tracePt t="248862" x="5776913" y="6188075"/>
          <p14:tracePt t="248877" x="5840413" y="6062663"/>
          <p14:tracePt t="248891" x="5894388" y="5965825"/>
          <p14:tracePt t="248905" x="5956300" y="5857875"/>
          <p14:tracePt t="248919" x="5991225" y="5786438"/>
          <p14:tracePt t="248933" x="6010275" y="5751513"/>
          <p14:tracePt t="248948" x="6054725" y="5670550"/>
          <p14:tracePt t="248962" x="6062663" y="5589588"/>
          <p14:tracePt t="248977" x="6099175" y="5367338"/>
          <p14:tracePt t="248990" x="6108700" y="5251450"/>
          <p14:tracePt t="249005" x="6116638" y="5197475"/>
          <p14:tracePt t="249019" x="6126163" y="5180013"/>
          <p14:tracePt t="249263" x="6126163" y="5214938"/>
          <p14:tracePt t="249274" x="6116638" y="5224463"/>
          <p14:tracePt t="249283" x="6116638" y="5241925"/>
          <p14:tracePt t="249293" x="6108700" y="5268913"/>
          <p14:tracePt t="249305" x="6089650" y="5303838"/>
          <p14:tracePt t="249319" x="6089650" y="5419725"/>
          <p14:tracePt t="249335" x="6089650" y="5634038"/>
          <p14:tracePt t="249347" x="6081713" y="5751513"/>
          <p14:tracePt t="249361" x="6072188" y="5867400"/>
          <p14:tracePt t="249376" x="6037263" y="5991225"/>
          <p14:tracePt t="249391" x="6010275" y="6072188"/>
          <p14:tracePt t="249406" x="5973763" y="6188075"/>
          <p14:tracePt t="249419" x="5973763" y="6269038"/>
          <p14:tracePt t="249433" x="5973763" y="6340475"/>
          <p14:tracePt t="249447" x="5973763" y="6402388"/>
          <p14:tracePt t="249461" x="5965825" y="6429375"/>
          <p14:tracePt t="249478" x="5946775" y="6429375"/>
          <p14:tracePt t="249529" x="5938838" y="6429375"/>
          <p14:tracePt t="249539" x="5938838" y="6419850"/>
          <p14:tracePt t="249550" x="5938838" y="6411913"/>
          <p14:tracePt t="249561" x="5938838" y="6402388"/>
          <p14:tracePt t="249576" x="5938838" y="6367463"/>
          <p14:tracePt t="249590" x="5938838" y="6313488"/>
          <p14:tracePt t="249604" x="5938838" y="6259513"/>
          <p14:tracePt t="249620" x="5991225" y="6081713"/>
          <p14:tracePt t="249633" x="6010275" y="5911850"/>
          <p14:tracePt t="249647" x="6054725" y="5680075"/>
          <p14:tracePt t="249662" x="6089650" y="5446713"/>
          <p14:tracePt t="249676" x="6099175" y="5367338"/>
          <p14:tracePt t="249692" x="6108700" y="5286375"/>
          <p14:tracePt t="249705" x="6116638" y="5251450"/>
          <p14:tracePt t="249719" x="6126163" y="5197475"/>
          <p14:tracePt t="249733" x="6153150" y="5133975"/>
          <p14:tracePt t="249747" x="6153150" y="5116513"/>
          <p14:tracePt t="249762" x="6180138" y="5072063"/>
          <p14:tracePt t="249775" x="6180138" y="5062538"/>
          <p14:tracePt t="249917" x="6180138" y="5072063"/>
          <p14:tracePt t="249948" x="6180138" y="5081588"/>
          <p14:tracePt t="249958" x="6180138" y="5089525"/>
          <p14:tracePt t="249968" x="6180138" y="5099050"/>
          <p14:tracePt t="249977" x="6180138" y="5116513"/>
          <p14:tracePt t="249990" x="6170613" y="5143500"/>
          <p14:tracePt t="250004" x="6161088" y="5170488"/>
          <p14:tracePt t="250019" x="6161088" y="5268913"/>
          <p14:tracePt t="250033" x="6143625" y="5313363"/>
          <p14:tracePt t="250047" x="6126163" y="5340350"/>
          <p14:tracePt t="250061" x="6081713" y="5429250"/>
          <p14:tracePt t="250075" x="6072188" y="5473700"/>
          <p14:tracePt t="250090" x="6037263" y="5554663"/>
          <p14:tracePt t="250104" x="6018213" y="5572125"/>
          <p14:tracePt t="250118" x="6018213" y="5589588"/>
          <p14:tracePt t="250418" x="6010275" y="5589588"/>
          <p14:tracePt t="250427" x="5983288" y="5589588"/>
          <p14:tracePt t="250438" x="5946775" y="5589588"/>
          <p14:tracePt t="250448" x="5902325" y="5581650"/>
          <p14:tracePt t="250461" x="5867400" y="5562600"/>
          <p14:tracePt t="250475" x="5803900" y="5545138"/>
          <p14:tracePt t="250490" x="5688013" y="5527675"/>
          <p14:tracePt t="250504" x="5653088" y="5510213"/>
          <p14:tracePt t="250519" x="5581650" y="5500688"/>
          <p14:tracePt t="250532" x="5562600" y="5500688"/>
          <p14:tracePt t="250547" x="5545138" y="5500688"/>
          <p14:tracePt t="250561" x="5518150" y="5491163"/>
          <p14:tracePt t="250815" x="5537200" y="5491163"/>
          <p14:tracePt t="250825" x="5545138" y="5491163"/>
          <p14:tracePt t="250835" x="5562600" y="5491163"/>
          <p14:tracePt t="250846" x="5581650" y="5491163"/>
          <p14:tracePt t="250860" x="5608638" y="5483225"/>
          <p14:tracePt t="250874" x="5616575" y="5483225"/>
          <p14:tracePt t="250949" x="5670550" y="5483225"/>
          <p14:tracePt t="250958" x="5732463" y="5483225"/>
          <p14:tracePt t="250969" x="5759450" y="5473700"/>
          <p14:tracePt t="250979" x="5786438" y="5473700"/>
          <p14:tracePt t="250990" x="5813425" y="5465763"/>
          <p14:tracePt t="251003" x="5857875" y="5456238"/>
          <p14:tracePt t="251020" x="5946775" y="5438775"/>
          <p14:tracePt t="251032" x="6000750" y="5429250"/>
          <p14:tracePt t="251046" x="6037263" y="5429250"/>
          <p14:tracePt t="251060" x="6099175" y="5419725"/>
          <p14:tracePt t="251075" x="6126163" y="5419725"/>
          <p14:tracePt t="251091" x="6180138" y="5411788"/>
          <p14:tracePt t="251103" x="6197600" y="5411788"/>
          <p14:tracePt t="251118" x="6224588" y="5411788"/>
          <p14:tracePt t="251132" x="6259513" y="5411788"/>
          <p14:tracePt t="251146" x="6269038" y="5411788"/>
          <p14:tracePt t="251161" x="6286500" y="5411788"/>
          <p14:tracePt t="251357" x="6269038" y="5411788"/>
          <p14:tracePt t="251367" x="6251575" y="5411788"/>
          <p14:tracePt t="251377" x="6242050" y="5411788"/>
          <p14:tracePt t="251389" x="6232525" y="5411788"/>
          <p14:tracePt t="251403" x="6205538" y="5419725"/>
          <p14:tracePt t="251417" x="6170613" y="5419725"/>
          <p14:tracePt t="251432" x="6143625" y="5419725"/>
          <p14:tracePt t="251446" x="6108700" y="5419725"/>
          <p14:tracePt t="251460" x="6000750" y="5419725"/>
          <p14:tracePt t="251475" x="5929313" y="5419725"/>
          <p14:tracePt t="251489" x="5768975" y="5419725"/>
          <p14:tracePt t="251503" x="5697538" y="5419725"/>
          <p14:tracePt t="251519" x="5616575" y="5419725"/>
          <p14:tracePt t="251532" x="5589588" y="5419725"/>
          <p14:tracePt t="251546" x="5572125" y="5419725"/>
          <p14:tracePt t="251560" x="5562600" y="5419725"/>
          <p14:tracePt t="251643" x="5581650" y="5419725"/>
          <p14:tracePt t="251652" x="5634038" y="5419725"/>
          <p14:tracePt t="251663" x="5705475" y="5419725"/>
          <p14:tracePt t="251674" x="5803900" y="5419725"/>
          <p14:tracePt t="251688" x="5884863" y="5419725"/>
          <p14:tracePt t="251703" x="6161088" y="5419725"/>
          <p14:tracePt t="251717" x="6296025" y="5411788"/>
          <p14:tracePt t="251731" x="6394450" y="5394325"/>
          <p14:tracePt t="251745" x="6527800" y="5384800"/>
          <p14:tracePt t="251759" x="6581775" y="5384800"/>
          <p14:tracePt t="251775" x="6653213" y="5384800"/>
          <p14:tracePt t="251788" x="6670675" y="5384800"/>
          <p14:tracePt t="251802" x="6688138" y="5384800"/>
          <p14:tracePt t="251949" x="6680200" y="5384800"/>
          <p14:tracePt t="251959" x="6643688" y="5384800"/>
          <p14:tracePt t="251970" x="6599238" y="5384800"/>
          <p14:tracePt t="251980" x="6554788" y="5384800"/>
          <p14:tracePt t="251991" x="6510338" y="5384800"/>
          <p14:tracePt t="252003" x="6491288" y="5384800"/>
          <p14:tracePt t="252018" x="6465888" y="5384800"/>
          <p14:tracePt t="252032" x="6384925" y="5384800"/>
          <p14:tracePt t="252045" x="6330950" y="5375275"/>
          <p14:tracePt t="252062" x="6276975" y="5348288"/>
          <p14:tracePt t="252074" x="6259513" y="5340350"/>
          <p14:tracePt t="252133" x="6296025" y="5330825"/>
          <p14:tracePt t="252144" x="6348413" y="5322888"/>
          <p14:tracePt t="252153" x="6419850" y="5322888"/>
          <p14:tracePt t="252163" x="6518275" y="5322888"/>
          <p14:tracePt t="252175" x="6653213" y="5322888"/>
          <p14:tracePt t="252189" x="6884988" y="5322888"/>
          <p14:tracePt t="252203" x="7402513" y="5322888"/>
          <p14:tracePt t="252216" x="7554913" y="5295900"/>
          <p14:tracePt t="252231" x="7680325" y="5276850"/>
          <p14:tracePt t="252245" x="7823200" y="5180013"/>
          <p14:tracePt t="252259" x="7867650" y="5153025"/>
          <p14:tracePt t="252274" x="7885113" y="5133975"/>
          <p14:tracePt t="252288" x="7902575" y="5108575"/>
          <p14:tracePt t="252301" x="7920038" y="5081588"/>
          <p14:tracePt t="252316" x="7929563" y="5062538"/>
          <p14:tracePt t="252330" x="7939088" y="5062538"/>
          <p14:tracePt t="252644" x="7929563" y="5062538"/>
          <p14:tracePt t="252653" x="7902575" y="5062538"/>
          <p14:tracePt t="252663" x="7875588" y="5062538"/>
          <p14:tracePt t="252674" x="7848600" y="5062538"/>
          <p14:tracePt t="252687" x="7831138" y="5062538"/>
          <p14:tracePt t="252701" x="7804150" y="5062538"/>
          <p14:tracePt t="252716" x="7786688" y="5045075"/>
          <p14:tracePt t="252730" x="7769225" y="5027613"/>
          <p14:tracePt t="252745" x="7759700" y="4991100"/>
          <p14:tracePt t="252759" x="7751763" y="4973638"/>
          <p14:tracePt t="252773" x="7742238" y="4965700"/>
          <p14:tracePt t="252787" x="7724775" y="4946650"/>
          <p14:tracePt t="252801" x="7715250" y="4938713"/>
          <p14:tracePt t="252816" x="7670800" y="4929188"/>
          <p14:tracePt t="252831" x="7653338" y="4929188"/>
          <p14:tracePt t="252844" x="7626350" y="4919663"/>
          <p14:tracePt t="252858" x="7589838" y="4919663"/>
          <p14:tracePt t="252887" x="7572375" y="4911725"/>
          <p14:tracePt t="252901" x="7554913" y="4902200"/>
          <p14:tracePt t="252916" x="7545388" y="4894263"/>
          <p14:tracePt t="252981" x="7554913" y="4884738"/>
          <p14:tracePt t="252991" x="7572375" y="4875213"/>
          <p14:tracePt t="253002" x="7581900" y="4875213"/>
          <p14:tracePt t="253017" x="7589838" y="4875213"/>
          <p14:tracePt t="253032" x="7626350" y="4875213"/>
          <p14:tracePt t="253045" x="7643813" y="4875213"/>
          <p14:tracePt t="253059" x="7661275" y="4875213"/>
          <p14:tracePt t="253073" x="7697788" y="4894263"/>
          <p14:tracePt t="253087" x="7715250" y="4894263"/>
          <p14:tracePt t="253103" x="7804150" y="4919663"/>
          <p14:tracePt t="253116" x="7831138" y="4929188"/>
          <p14:tracePt t="253130" x="7848600" y="4929188"/>
          <p14:tracePt t="253175" x="7831138" y="4956175"/>
          <p14:tracePt t="253184" x="7688263" y="5062538"/>
          <p14:tracePt t="253197" x="7599363" y="5126038"/>
          <p14:tracePt t="253205" x="7491413" y="5170488"/>
          <p14:tracePt t="253215" x="7340600" y="5276850"/>
          <p14:tracePt t="253230" x="7099300" y="5411788"/>
          <p14:tracePt t="253245" x="6643688" y="5599113"/>
          <p14:tracePt t="253258" x="6402388" y="5670550"/>
          <p14:tracePt t="253273" x="6188075" y="5705475"/>
          <p14:tracePt t="253287" x="5840413" y="5732463"/>
          <p14:tracePt t="253301" x="5715000" y="5741988"/>
          <p14:tracePt t="253317" x="5599113" y="5751513"/>
          <p14:tracePt t="253330" x="5562600" y="5732463"/>
          <p14:tracePt t="253612" x="5599113" y="5715000"/>
          <p14:tracePt t="253623" x="5643563" y="5670550"/>
          <p14:tracePt t="253634" x="5697538" y="5616575"/>
          <p14:tracePt t="253646" x="5786438" y="5537200"/>
          <p14:tracePt t="253659" x="5857875" y="5473700"/>
          <p14:tracePt t="253674" x="5938838" y="5357813"/>
          <p14:tracePt t="253687" x="5973763" y="5313363"/>
          <p14:tracePt t="253702" x="5983288" y="5286375"/>
          <p14:tracePt t="253716" x="6000750" y="5268913"/>
          <p14:tracePt t="253730" x="6000750" y="5259388"/>
          <p14:tracePt t="254085" x="6054725" y="5259388"/>
          <p14:tracePt t="254094" x="6170613" y="5259388"/>
          <p14:tracePt t="254104" x="6313488" y="5259388"/>
          <p14:tracePt t="254116" x="6653213" y="5259388"/>
          <p14:tracePt t="254130" x="6991350" y="5259388"/>
          <p14:tracePt t="254145" x="7412038" y="5187950"/>
          <p14:tracePt t="254159" x="7545388" y="5133975"/>
          <p14:tracePt t="254173" x="7634288" y="5116513"/>
          <p14:tracePt t="254187" x="7796213" y="5062538"/>
          <p14:tracePt t="254201" x="7848600" y="5054600"/>
          <p14:tracePt t="254216" x="7894638" y="5054600"/>
          <p14:tracePt t="254230" x="7902575" y="5054600"/>
          <p14:tracePt t="254268" x="7858125" y="5054600"/>
          <p14:tracePt t="254278" x="7751763" y="5099050"/>
          <p14:tracePt t="254288" x="7643813" y="5108575"/>
          <p14:tracePt t="254301" x="7439025" y="5116513"/>
          <p14:tracePt t="254315" x="7232650" y="5143500"/>
          <p14:tracePt t="254330" x="7018338" y="5160963"/>
          <p14:tracePt t="254344" x="6946900" y="5143500"/>
          <p14:tracePt t="254359" x="6875463" y="5133975"/>
          <p14:tracePt t="254441" x="6884988" y="5133975"/>
          <p14:tracePt t="254451" x="6973888" y="5133975"/>
          <p14:tracePt t="254461" x="7037388" y="5116513"/>
          <p14:tracePt t="254473" x="7089775" y="5116513"/>
          <p14:tracePt t="254487" x="7180263" y="5108575"/>
          <p14:tracePt t="254502" x="7367588" y="5081588"/>
          <p14:tracePt t="254515" x="7429500" y="5081588"/>
          <p14:tracePt t="254530" x="7466013" y="5081588"/>
          <p14:tracePt t="254544" x="7483475" y="5081588"/>
          <p14:tracePt t="254594" x="7439025" y="5089525"/>
          <p14:tracePt t="254605" x="7348538" y="5108575"/>
          <p14:tracePt t="254616" x="7242175" y="5126038"/>
          <p14:tracePt t="254630" x="7170738" y="5133975"/>
          <p14:tracePt t="254645" x="6965950" y="5133975"/>
          <p14:tracePt t="254658" x="6840538" y="5133975"/>
          <p14:tracePt t="254672" x="6724650" y="5133975"/>
          <p14:tracePt t="254687" x="6599238" y="5126038"/>
          <p14:tracePt t="254701" x="6562725" y="5116513"/>
          <p14:tracePt t="254716" x="6545263" y="5108575"/>
          <p14:tracePt t="254729" x="6545263" y="5099050"/>
          <p14:tracePt t="254748" x="6562725" y="5089525"/>
          <p14:tracePt t="254759" x="6616700" y="5072063"/>
          <p14:tracePt t="254773" x="6697663" y="5054600"/>
          <p14:tracePt t="254789" x="6956425" y="5010150"/>
          <p14:tracePt t="254802" x="7062788" y="5010150"/>
          <p14:tracePt t="254815" x="7170738" y="4983163"/>
          <p14:tracePt t="254830" x="7367588" y="4983163"/>
          <p14:tracePt t="254844" x="7456488" y="4991100"/>
          <p14:tracePt t="254860" x="7537450" y="5000625"/>
          <p14:tracePt t="254910" x="7537450" y="5010150"/>
          <p14:tracePt t="254920" x="7466013" y="5045075"/>
          <p14:tracePt t="255197" x="7419975" y="5089525"/>
          <p14:tracePt t="255207" x="7402513" y="5108575"/>
          <p14:tracePt t="255217" x="7367588" y="5153025"/>
          <p14:tracePt t="255229" x="7304088" y="5214938"/>
          <p14:tracePt t="255243" x="7232650" y="5286375"/>
          <p14:tracePt t="255258" x="7116763" y="5367338"/>
          <p14:tracePt t="255272" x="7062788" y="5375275"/>
          <p14:tracePt t="255288" x="7010400" y="5394325"/>
          <p14:tracePt t="255301" x="7000875" y="5394325"/>
          <p14:tracePt t="255350" x="7010400" y="5394325"/>
          <p14:tracePt t="255360" x="7037388" y="5394325"/>
          <p14:tracePt t="255372" x="7089775" y="5394325"/>
          <p14:tracePt t="255386" x="7161213" y="5375275"/>
          <p14:tracePt t="255401" x="7358063" y="5286375"/>
          <p14:tracePt t="255415" x="7473950" y="5160963"/>
          <p14:tracePt t="255430" x="7581900" y="5062538"/>
          <p14:tracePt t="255443" x="7688263" y="4929188"/>
          <p14:tracePt t="255457" x="7705725" y="4894263"/>
          <p14:tracePt t="255472" x="7732713" y="4857750"/>
          <p14:tracePt t="255485" x="7742238" y="4848225"/>
          <p14:tracePt t="255500" x="7742238" y="4830763"/>
          <p14:tracePt t="255514" x="7742238" y="4822825"/>
          <p14:tracePt t="255543" x="7732713" y="4776788"/>
          <p14:tracePt t="255557" x="7732713" y="4751388"/>
          <p14:tracePt t="255656" x="7724775" y="4751388"/>
          <p14:tracePt t="255666" x="7715250" y="4751388"/>
          <p14:tracePt t="255727" x="7697788" y="4768850"/>
          <p14:tracePt t="255737" x="7680325" y="4786313"/>
          <p14:tracePt t="255748" x="7661275" y="4803775"/>
          <p14:tracePt t="255759" x="7626350" y="4830763"/>
          <p14:tracePt t="255772" x="7589838" y="4867275"/>
          <p14:tracePt t="255786" x="7554913" y="4902200"/>
          <p14:tracePt t="255800" x="7537450" y="4911725"/>
          <p14:tracePt t="255901" x="7554913" y="4902200"/>
          <p14:tracePt t="255912" x="7589838" y="4867275"/>
          <p14:tracePt t="255922" x="7616825" y="4848225"/>
          <p14:tracePt t="255932" x="7661275" y="4830763"/>
          <p14:tracePt t="255943" x="7697788" y="4803775"/>
          <p14:tracePt t="255957" x="7732713" y="4795838"/>
          <p14:tracePt t="255972" x="7742238" y="4786313"/>
          <p14:tracePt t="256014" x="7742238" y="4776788"/>
          <p14:tracePt t="256065" x="7732713" y="4776788"/>
          <p14:tracePt t="256075" x="7715250" y="4776788"/>
          <p14:tracePt t="256086" x="7697788" y="4786313"/>
          <p14:tracePt t="256100" x="7680325" y="4795838"/>
          <p14:tracePt t="256116" x="7634288" y="4822825"/>
          <p14:tracePt t="256177" x="7634288" y="4803775"/>
          <p14:tracePt t="256198" x="7653338" y="4786313"/>
          <p14:tracePt t="256227" x="7661275" y="4786313"/>
          <p14:tracePt t="256422" x="7653338" y="4786313"/>
          <p14:tracePt t="256432" x="7653338" y="4776788"/>
          <p14:tracePt t="256443" x="7653338" y="4768850"/>
          <p14:tracePt t="256457" x="7653338" y="4759325"/>
          <p14:tracePt t="256472" x="7653338" y="4741863"/>
          <p14:tracePt t="256486" x="7653338" y="4724400"/>
          <p14:tracePt t="256500" x="7653338" y="4705350"/>
          <p14:tracePt t="256514" x="7653338" y="4687888"/>
          <p14:tracePt t="256528" x="7653338" y="4670425"/>
          <p14:tracePt t="256543" x="7653338" y="4660900"/>
          <p14:tracePt t="256557" x="7653338" y="4633913"/>
          <p14:tracePt t="256571" x="7653338" y="4625975"/>
          <p14:tracePt t="256585" x="7653338" y="4608513"/>
          <p14:tracePt t="256667" x="7653338" y="4598988"/>
          <p14:tracePt t="256678" x="7653338" y="4589463"/>
          <p14:tracePt t="256698" x="7653338" y="4581525"/>
          <p14:tracePt t="256728" x="7643813" y="4572000"/>
          <p14:tracePt t="256738" x="7634288" y="4572000"/>
          <p14:tracePt t="256790" x="7626350" y="4572000"/>
          <p14:tracePt t="256800" x="7616825" y="4572000"/>
          <p14:tracePt t="256831" x="7608888" y="4572000"/>
          <p14:tracePt t="256851" x="7589838" y="4572000"/>
          <p14:tracePt t="257015" x="7581900" y="4572000"/>
          <p14:tracePt t="257025" x="7572375" y="4598988"/>
          <p14:tracePt t="257035" x="7562850" y="4608513"/>
          <p14:tracePt t="257045" x="7554913" y="4616450"/>
          <p14:tracePt t="257056" x="7545388" y="4625975"/>
          <p14:tracePt t="257137" x="7537450" y="4652963"/>
          <p14:tracePt t="257147" x="7537450" y="4660900"/>
          <p14:tracePt t="257270" x="7527925" y="4660900"/>
          <p14:tracePt t="257372" x="7527925" y="4670425"/>
          <p14:tracePt t="257402" x="7545388" y="4679950"/>
          <p14:tracePt t="257413" x="7572375" y="4687888"/>
          <p14:tracePt t="257423" x="7608888" y="4705350"/>
          <p14:tracePt t="257433" x="7643813" y="4724400"/>
          <p14:tracePt t="257445" x="7670800" y="4732338"/>
          <p14:tracePt t="257457" x="7688263" y="4732338"/>
          <p14:tracePt t="257473" x="7705725" y="4732338"/>
          <p14:tracePt t="257485" x="7715250" y="4732338"/>
          <p14:tracePt t="257499" x="7724775" y="4732338"/>
          <p14:tracePt t="257516" x="7732713" y="4705350"/>
          <p14:tracePt t="257528" x="7732713" y="4687888"/>
          <p14:tracePt t="257542" x="7732713" y="4652963"/>
          <p14:tracePt t="257556" x="7732713" y="4616450"/>
          <p14:tracePt t="257570" x="7732713" y="4598988"/>
          <p14:tracePt t="257587" x="7705725" y="4581525"/>
          <p14:tracePt t="257599" x="7688263" y="4572000"/>
          <p14:tracePt t="257614" x="7670800" y="4572000"/>
          <p14:tracePt t="257628" x="7634288" y="45720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Circuits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17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06577"/>
      </p:ext>
    </p:extLst>
  </p:cSld>
  <p:clrMapOvr>
    <a:masterClrMapping/>
  </p:clrMapOvr>
  <p:transition advTm="3471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b="1" dirty="0"/>
              <a:t>Complementary metal–oxide–semiconductor</a:t>
            </a:r>
            <a:r>
              <a:rPr lang="en-US" dirty="0"/>
              <a:t> (</a:t>
            </a:r>
            <a:r>
              <a:rPr lang="en-US" b="1" dirty="0" smtClean="0"/>
              <a:t>CMOS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a technology for </a:t>
            </a:r>
            <a:r>
              <a:rPr lang="en-US" dirty="0" smtClean="0"/>
              <a:t>constructing</a:t>
            </a:r>
            <a:r>
              <a:rPr lang="en-US" dirty="0"/>
              <a:t> integrated </a:t>
            </a:r>
            <a:r>
              <a:rPr lang="en-US" dirty="0" smtClean="0"/>
              <a:t>circuits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dirty="0" smtClean="0"/>
              <a:t>main </a:t>
            </a:r>
            <a:r>
              <a:rPr lang="en-US" dirty="0"/>
              <a:t>characteristics of CMOS devices </a:t>
            </a:r>
            <a:r>
              <a:rPr lang="en-US" dirty="0" smtClean="0"/>
              <a:t>is low </a:t>
            </a:r>
            <a:r>
              <a:rPr lang="en-US" dirty="0"/>
              <a:t>static power </a:t>
            </a:r>
            <a:r>
              <a:rPr lang="en-US" dirty="0" smtClean="0"/>
              <a:t>consumption</a:t>
            </a:r>
            <a:endParaRPr lang="en-US" dirty="0"/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 smtClean="0"/>
              <a:t>There is no current in static state of the scheme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(i.e. the power supply is never connected to the ground)</a:t>
            </a:r>
          </a:p>
          <a:p>
            <a:pPr marL="342900" indent="-342900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/>
              <a:t>CMOS schemes </a:t>
            </a:r>
            <a:r>
              <a:rPr lang="en-US" b="1" dirty="0"/>
              <a:t>always</a:t>
            </a:r>
            <a:r>
              <a:rPr lang="en-US" dirty="0"/>
              <a:t> </a:t>
            </a:r>
            <a:r>
              <a:rPr lang="en-US" dirty="0" smtClean="0"/>
              <a:t>contain two </a:t>
            </a:r>
            <a:r>
              <a:rPr lang="en-US" dirty="0"/>
              <a:t>complementary </a:t>
            </a:r>
            <a:r>
              <a:rPr lang="en-US" dirty="0" smtClean="0"/>
              <a:t>parts</a:t>
            </a:r>
            <a:endParaRPr lang="en-US" dirty="0"/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One </a:t>
            </a:r>
            <a:r>
              <a:rPr lang="en-US" dirty="0" smtClean="0"/>
              <a:t>part consists of P-type transistors and is </a:t>
            </a:r>
            <a:r>
              <a:rPr lang="en-US" dirty="0"/>
              <a:t>connected to the power supply and provides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to the output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The other </a:t>
            </a:r>
            <a:r>
              <a:rPr lang="en-US" dirty="0" smtClean="0"/>
              <a:t>consists of N-type transistors and is </a:t>
            </a:r>
            <a:r>
              <a:rPr lang="en-US" dirty="0"/>
              <a:t>connected to the ground and provides 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 to output</a:t>
            </a:r>
          </a:p>
          <a:p>
            <a:pPr marL="757238" lvl="2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/>
              <a:t>When one part is turned on the other part is disabled (provides Z)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658183"/>
      </p:ext>
    </p:extLst>
  </p:cSld>
  <p:clrMapOvr>
    <a:masterClrMapping/>
  </p:clrMapOvr>
  <p:transition advTm="1028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 and P-type MOSFET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61431"/>
              </p:ext>
            </p:extLst>
          </p:nvPr>
        </p:nvGraphicFramePr>
        <p:xfrm>
          <a:off x="3337059" y="1578684"/>
          <a:ext cx="5351928" cy="173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133"/>
                <a:gridCol w="1219924"/>
                <a:gridCol w="1282889"/>
                <a:gridCol w="1337982"/>
              </a:tblGrid>
              <a:tr h="479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Gate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State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Input (Source)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Output (Drain)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+mj-lt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j-lt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On</a:t>
                      </a:r>
                    </a:p>
                    <a:p>
                      <a:pPr algn="ctr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(conduct)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+mj-lt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b="1" kern="1200" dirty="0">
                        <a:solidFill>
                          <a:schemeClr val="accent1"/>
                        </a:solidFill>
                        <a:latin typeface="+mj-lt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weak </a:t>
                      </a:r>
                      <a:r>
                        <a:rPr lang="en-US" sz="1600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6040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+mj-lt"/>
                        </a:rPr>
                        <a:t>(any other</a:t>
                      </a:r>
                      <a:r>
                        <a:rPr lang="en-US" sz="1000" baseline="0" dirty="0" smtClean="0">
                          <a:latin typeface="+mj-lt"/>
                        </a:rPr>
                        <a:t> value than 1)</a:t>
                      </a:r>
                      <a:endParaRPr lang="en-US" sz="10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Off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+mj-lt"/>
                        </a:rPr>
                        <a:t>(not conduct)</a:t>
                      </a:r>
                      <a:endParaRPr lang="en-US" sz="10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any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Z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853598" y="1568113"/>
            <a:ext cx="1546071" cy="1809343"/>
            <a:chOff x="9074875" y="3172029"/>
            <a:chExt cx="1546071" cy="1809343"/>
          </a:xfrm>
        </p:grpSpPr>
        <p:grpSp>
          <p:nvGrpSpPr>
            <p:cNvPr id="23" name="Group 22"/>
            <p:cNvGrpSpPr/>
            <p:nvPr/>
          </p:nvGrpSpPr>
          <p:grpSpPr>
            <a:xfrm>
              <a:off x="9640644" y="3544044"/>
              <a:ext cx="620358" cy="1129551"/>
              <a:chOff x="8127402" y="3544048"/>
              <a:chExt cx="620358" cy="1129551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32" name="TextBox 31"/>
            <p:cNvSpPr txBox="1"/>
            <p:nvPr/>
          </p:nvSpPr>
          <p:spPr>
            <a:xfrm>
              <a:off x="9074875" y="3954935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Gate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964834" y="3172029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Drain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917292" y="4673595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Source</a:t>
              </a: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441509"/>
              </p:ext>
            </p:extLst>
          </p:nvPr>
        </p:nvGraphicFramePr>
        <p:xfrm>
          <a:off x="3337059" y="4408544"/>
          <a:ext cx="5351928" cy="173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133"/>
                <a:gridCol w="1219924"/>
                <a:gridCol w="1282889"/>
                <a:gridCol w="1337982"/>
              </a:tblGrid>
              <a:tr h="47986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Gate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State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Input (Source)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Output (Drain)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solidFill>
                          <a:srgbClr val="FF0000"/>
                        </a:solidFill>
                        <a:latin typeface="+mj-lt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On</a:t>
                      </a:r>
                    </a:p>
                    <a:p>
                      <a:pPr algn="ctr"/>
                      <a:r>
                        <a:rPr lang="en-US" sz="10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(conduct)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accent1"/>
                        </a:solidFill>
                        <a:latin typeface="+mj-lt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 smtClean="0">
                          <a:latin typeface="+mj-lt"/>
                        </a:rPr>
                        <a:t>weak </a:t>
                      </a:r>
                      <a:r>
                        <a:rPr lang="en-US" sz="1600" kern="1200" dirty="0" smtClean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en-US" sz="1600" kern="1200" dirty="0">
                        <a:solidFill>
                          <a:schemeClr val="accent1"/>
                        </a:solidFill>
                        <a:latin typeface="+mj-lt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3211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j-lt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Consolas" pitchFamily="49" charset="0"/>
                      </a:endParaRPr>
                    </a:p>
                  </a:txBody>
                  <a:tcPr marL="80279" marR="80279" marT="40139" marB="40139" anchor="ctr"/>
                </a:tc>
              </a:tr>
              <a:tr h="6040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+mj-lt"/>
                          <a:cs typeface="Consolas" pitchFamily="49" charset="0"/>
                        </a:rPr>
                        <a:t>1</a:t>
                      </a:r>
                      <a:endParaRPr lang="en-US" sz="1600" kern="1200" dirty="0" smtClean="0">
                        <a:solidFill>
                          <a:schemeClr val="accent1"/>
                        </a:solidFill>
                        <a:latin typeface="+mj-lt"/>
                        <a:ea typeface="+mn-ea"/>
                        <a:cs typeface="Consolas" pitchFamily="49" charset="0"/>
                      </a:endParaRPr>
                    </a:p>
                    <a:p>
                      <a:pPr algn="ctr"/>
                      <a:r>
                        <a:rPr lang="en-US" sz="1000" dirty="0" smtClean="0">
                          <a:latin typeface="+mj-lt"/>
                        </a:rPr>
                        <a:t>(any other</a:t>
                      </a:r>
                      <a:r>
                        <a:rPr lang="en-US" sz="1000" baseline="0" dirty="0" smtClean="0">
                          <a:latin typeface="+mj-lt"/>
                        </a:rPr>
                        <a:t> value than 0)</a:t>
                      </a:r>
                      <a:endParaRPr lang="en-US" sz="10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Off</a:t>
                      </a:r>
                    </a:p>
                    <a:p>
                      <a:pPr algn="ctr"/>
                      <a:r>
                        <a:rPr lang="en-US" sz="1000" dirty="0" smtClean="0">
                          <a:latin typeface="+mj-lt"/>
                        </a:rPr>
                        <a:t>(not conduct)</a:t>
                      </a:r>
                      <a:endParaRPr lang="en-US" sz="10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any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+mj-lt"/>
                        </a:rPr>
                        <a:t>Z</a:t>
                      </a:r>
                      <a:endParaRPr lang="en-US" sz="1400" dirty="0">
                        <a:latin typeface="+mj-lt"/>
                      </a:endParaRPr>
                    </a:p>
                  </a:txBody>
                  <a:tcPr marL="80279" marR="80279" marT="40139" marB="40139" anchor="ctr"/>
                </a:tc>
              </a:tr>
            </a:tbl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899318" y="4204587"/>
            <a:ext cx="1529135" cy="1800597"/>
            <a:chOff x="528918" y="4204587"/>
            <a:chExt cx="1529135" cy="1800597"/>
          </a:xfrm>
        </p:grpSpPr>
        <p:grpSp>
          <p:nvGrpSpPr>
            <p:cNvPr id="38" name="Group 37"/>
            <p:cNvGrpSpPr/>
            <p:nvPr/>
          </p:nvGrpSpPr>
          <p:grpSpPr>
            <a:xfrm>
              <a:off x="528918" y="4204587"/>
              <a:ext cx="1529135" cy="1800597"/>
              <a:chOff x="9074875" y="3209372"/>
              <a:chExt cx="1529135" cy="180059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9640644" y="3544044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9" name="Straight Connector 48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40" name="TextBox 39"/>
              <p:cNvSpPr txBox="1"/>
              <p:nvPr/>
            </p:nvSpPr>
            <p:spPr>
              <a:xfrm>
                <a:off x="9074875" y="3954935"/>
                <a:ext cx="5385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+mj-lt"/>
                  </a:rPr>
                  <a:t>Gate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962263" y="4702192"/>
                <a:ext cx="579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+mj-lt"/>
                  </a:rPr>
                  <a:t>Drain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900356" y="3209372"/>
                <a:ext cx="7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+mj-lt"/>
                  </a:rPr>
                  <a:t>Source</a:t>
                </a:r>
              </a:p>
            </p:txBody>
          </p:sp>
        </p:grp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1330011" y="5033441"/>
              <a:ext cx="141194" cy="1411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83198" y="961034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 smtClean="0">
                <a:latin typeface="+mj-lt"/>
              </a:rPr>
              <a:t>N-type MOSFET: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8918" y="3614591"/>
            <a:ext cx="712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itchFamily="49" charset="0"/>
              <a:buChar char="o"/>
            </a:pPr>
            <a:r>
              <a:rPr lang="en-US" sz="2400" dirty="0">
                <a:latin typeface="+mj-lt"/>
              </a:rPr>
              <a:t>P</a:t>
            </a:r>
            <a:r>
              <a:rPr lang="en-US" sz="2400" dirty="0" smtClean="0">
                <a:latin typeface="+mj-lt"/>
              </a:rPr>
              <a:t>-type MOSFET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(similar to N-type, but all is inverted)</a:t>
            </a:r>
            <a:r>
              <a:rPr lang="en-US" sz="2400" dirty="0" smtClean="0">
                <a:latin typeface="+mj-lt"/>
              </a:rPr>
              <a:t>: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6132103" y="2064752"/>
            <a:ext cx="2500558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6160843" y="5233275"/>
            <a:ext cx="2500558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8364267"/>
      </p:ext>
    </p:extLst>
  </p:cSld>
  <p:clrMapOvr>
    <a:masterClrMapping/>
  </p:clrMapOvr>
  <p:transition advTm="1309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5" grpId="0"/>
      <p:bldP spid="56" grpId="0" animBg="1"/>
      <p:bldP spid="57" grpId="0" animBg="1"/>
    </p:bldLst>
  </p:timing>
  <p:extLst mod="1">
    <p:ext uri="{3A86A75C-4F4B-4683-9AE1-C65F6400EC91}">
      <p14:laserTraceLst xmlns:p14="http://schemas.microsoft.com/office/powerpoint/2010/main">
        <p14:tracePtLst>
          <p14:tracePt t="9055" x="7518400" y="4537075"/>
          <p14:tracePt t="9062" x="7483475" y="4500563"/>
          <p14:tracePt t="9072" x="7473950" y="4491038"/>
          <p14:tracePt t="9082" x="7456488" y="4483100"/>
          <p14:tracePt t="9093" x="7412038" y="4456113"/>
          <p14:tracePt t="9106" x="7375525" y="4411663"/>
          <p14:tracePt t="9122" x="7251700" y="4340225"/>
          <p14:tracePt t="9134" x="7188200" y="4303713"/>
          <p14:tracePt t="9149" x="7099300" y="4232275"/>
          <p14:tracePt t="9163" x="6813550" y="3911600"/>
          <p14:tracePt t="9178" x="6599238" y="3598863"/>
          <p14:tracePt t="9192" x="6419850" y="3429000"/>
          <p14:tracePt t="9206" x="6081713" y="3000375"/>
          <p14:tracePt t="9220" x="5884863" y="2795588"/>
          <p14:tracePt t="9234" x="5795963" y="2670175"/>
          <p14:tracePt t="9524" x="5759450" y="2670175"/>
          <p14:tracePt t="9532" x="5697538" y="2670175"/>
          <p14:tracePt t="9542" x="5608638" y="2652713"/>
          <p14:tracePt t="9553" x="5473700" y="2633663"/>
          <p14:tracePt t="9563" x="5313363" y="2616200"/>
          <p14:tracePt t="9577" x="5205413" y="2616200"/>
          <p14:tracePt t="9592" x="5062538" y="2598738"/>
          <p14:tracePt t="9606" x="5010150" y="2589213"/>
          <p14:tracePt t="9620" x="4938713" y="2536825"/>
          <p14:tracePt t="9634" x="4813300" y="2438400"/>
          <p14:tracePt t="10025" x="4608513" y="2428875"/>
          <p14:tracePt t="10033" x="4527550" y="2428875"/>
          <p14:tracePt t="10043" x="4446588" y="2428875"/>
          <p14:tracePt t="10055" x="4375150" y="2428875"/>
          <p14:tracePt t="10064" x="4286250" y="2428875"/>
          <p14:tracePt t="10078" x="4197350" y="2428875"/>
          <p14:tracePt t="10092" x="4108450" y="2411413"/>
          <p14:tracePt t="10106" x="3946525" y="2357438"/>
          <p14:tracePt t="10403" x="4116388" y="2401888"/>
          <p14:tracePt t="10411" x="4143375" y="2411413"/>
          <p14:tracePt t="10483" x="4160838" y="2411413"/>
          <p14:tracePt t="10492" x="4179888" y="2411413"/>
          <p14:tracePt t="10503" x="4214813" y="2401888"/>
          <p14:tracePt t="10513" x="4276725" y="2366963"/>
          <p14:tracePt t="10993" x="4286250" y="2366963"/>
          <p14:tracePt t="11004" x="4303713" y="2366963"/>
          <p14:tracePt t="11014" x="4330700" y="2366963"/>
          <p14:tracePt t="11024" x="4375150" y="2366963"/>
          <p14:tracePt t="11035" x="4429125" y="2366963"/>
          <p14:tracePt t="11048" x="4500563" y="2366963"/>
          <p14:tracePt t="11065" x="4633913" y="2366963"/>
          <p14:tracePt t="11077" x="4724400" y="2374900"/>
          <p14:tracePt t="11091" x="4795838" y="2384425"/>
          <p14:tracePt t="11106" x="4938713" y="2473325"/>
          <p14:tracePt t="11120" x="5054600" y="2562225"/>
          <p14:tracePt t="11402" x="5089525" y="2562225"/>
          <p14:tracePt t="11412" x="5153025" y="2562225"/>
          <p14:tracePt t="11422" x="5251450" y="2562225"/>
          <p14:tracePt t="11434" x="5438775" y="2589213"/>
          <p14:tracePt t="11448" x="5822950" y="2705100"/>
          <p14:tracePt t="11463" x="6527800" y="3036888"/>
          <p14:tracePt t="11477" x="6626225" y="3089275"/>
          <p14:tracePt t="11492" x="6643688" y="3089275"/>
          <p14:tracePt t="11505" x="6653213" y="3089275"/>
          <p14:tracePt t="11739" x="6599238" y="3071813"/>
          <p14:tracePt t="11750" x="6510338" y="3027363"/>
          <p14:tracePt t="11759" x="6402388" y="2982913"/>
          <p14:tracePt t="11770" x="6251575" y="2901950"/>
          <p14:tracePt t="11780" x="6153150" y="2840038"/>
          <p14:tracePt t="11791" x="6089650" y="2803525"/>
          <p14:tracePt t="11805" x="6045200" y="2751138"/>
          <p14:tracePt t="11821" x="5991225" y="2633663"/>
          <p14:tracePt t="11834" x="5965825" y="2589213"/>
          <p14:tracePt t="12230" x="5983288" y="2581275"/>
          <p14:tracePt t="12240" x="6037263" y="2562225"/>
          <p14:tracePt t="12250" x="6126163" y="2536825"/>
          <p14:tracePt t="12261" x="6232525" y="2509838"/>
          <p14:tracePt t="12276" x="6367463" y="2482850"/>
          <p14:tracePt t="12290" x="6572250" y="2446338"/>
          <p14:tracePt t="12304" x="6616700" y="2438400"/>
          <p14:tracePt t="12319" x="6643688" y="2438400"/>
          <p14:tracePt t="12333" x="6715125" y="2419350"/>
          <p14:tracePt t="12347" x="6759575" y="2419350"/>
          <p14:tracePt t="12361" x="6902450" y="2401888"/>
          <p14:tracePt t="12639" x="6956425" y="2401888"/>
          <p14:tracePt t="12649" x="7037388" y="2393950"/>
          <p14:tracePt t="12659" x="7143750" y="2393950"/>
          <p14:tracePt t="12668" x="7269163" y="2366963"/>
          <p14:tracePt t="12678" x="7394575" y="2366963"/>
          <p14:tracePt t="12690" x="7554913" y="2393950"/>
          <p14:tracePt t="12704" x="7643813" y="2384425"/>
          <p14:tracePt t="12719" x="7724775" y="2374900"/>
          <p14:tracePt t="12732" x="7742238" y="2374900"/>
          <p14:tracePt t="12747" x="7759700" y="2374900"/>
          <p14:tracePt t="12761" x="7867650" y="2374900"/>
          <p14:tracePt t="12775" x="7956550" y="2374900"/>
          <p14:tracePt t="12792" x="8054975" y="2411413"/>
          <p14:tracePt t="12804" x="8089900" y="2411413"/>
          <p14:tracePt t="12819" x="8099425" y="2411413"/>
          <p14:tracePt t="12976" x="8081963" y="2411413"/>
          <p14:tracePt t="12987" x="8027988" y="2411413"/>
          <p14:tracePt t="12995" x="7974013" y="2411413"/>
          <p14:tracePt t="13007" x="7885113" y="2419350"/>
          <p14:tracePt t="13018" x="7786688" y="2446338"/>
          <p14:tracePt t="13032" x="7653338" y="2473325"/>
          <p14:tracePt t="13046" x="7439025" y="2500313"/>
          <p14:tracePt t="13061" x="7367588" y="2517775"/>
          <p14:tracePt t="13077" x="7170738" y="2571750"/>
          <p14:tracePt t="13090" x="7045325" y="2608263"/>
          <p14:tracePt t="13104" x="6946900" y="2660650"/>
          <p14:tracePt t="13118" x="6751638" y="2768600"/>
          <p14:tracePt t="13133" x="6724650" y="2759075"/>
          <p14:tracePt t="13147" x="6715125" y="2759075"/>
          <p14:tracePt t="13161" x="6715125" y="2741613"/>
          <p14:tracePt t="13191" x="6715125" y="2732088"/>
          <p14:tracePt t="13210" x="6715125" y="2724150"/>
          <p14:tracePt t="13252" x="6715125" y="2714625"/>
          <p14:tracePt t="13313" x="6724650" y="2714625"/>
          <p14:tracePt t="13323" x="6751638" y="2714625"/>
          <p14:tracePt t="13334" x="6804025" y="2714625"/>
          <p14:tracePt t="13347" x="6848475" y="2714625"/>
          <p14:tracePt t="13361" x="6911975" y="2714625"/>
          <p14:tracePt t="13375" x="7037388" y="2697163"/>
          <p14:tracePt t="13390" x="7062788" y="2697163"/>
          <p14:tracePt t="13404" x="7099300" y="2687638"/>
          <p14:tracePt t="13418" x="7116763" y="2687638"/>
          <p14:tracePt t="13432" x="7153275" y="2679700"/>
          <p14:tracePt t="13447" x="7242175" y="2660650"/>
          <p14:tracePt t="13462" x="7304088" y="2660650"/>
          <p14:tracePt t="13476" x="7456488" y="2660650"/>
          <p14:tracePt t="13490" x="7554913" y="2670175"/>
          <p14:tracePt t="13504" x="7643813" y="2705100"/>
          <p14:tracePt t="13518" x="7786688" y="2759075"/>
          <p14:tracePt t="13532" x="7858125" y="2795588"/>
          <p14:tracePt t="13547" x="7983538" y="2867025"/>
          <p14:tracePt t="13561" x="8054975" y="2884488"/>
          <p14:tracePt t="13576" x="8099425" y="2901950"/>
          <p14:tracePt t="13590" x="8170863" y="2919413"/>
          <p14:tracePt t="13604" x="8197850" y="2928938"/>
          <p14:tracePt t="13619" x="8232775" y="2938463"/>
          <p14:tracePt t="13633" x="8259763" y="2946400"/>
          <p14:tracePt t="13846" x="8205788" y="2946400"/>
          <p14:tracePt t="13853" x="8134350" y="2946400"/>
          <p14:tracePt t="13864" x="8037513" y="2901950"/>
          <p14:tracePt t="13875" x="7912100" y="2867025"/>
          <p14:tracePt t="13890" x="7823200" y="2857500"/>
          <p14:tracePt t="13905" x="7670800" y="2840038"/>
          <p14:tracePt t="13918" x="7599363" y="2840038"/>
          <p14:tracePt t="13932" x="7456488" y="2840038"/>
          <p14:tracePt t="13947" x="7232650" y="2813050"/>
          <p14:tracePt t="13961" x="7170738" y="2813050"/>
          <p14:tracePt t="13976" x="7062788" y="2795588"/>
          <p14:tracePt t="13989" x="7037388" y="2795588"/>
          <p14:tracePt t="14017" x="7037388" y="2786063"/>
          <p14:tracePt t="14079" x="7045325" y="2786063"/>
          <p14:tracePt t="14099" x="7054850" y="2776538"/>
          <p14:tracePt t="14110" x="7072313" y="2776538"/>
          <p14:tracePt t="14121" x="7099300" y="2768600"/>
          <p14:tracePt t="14133" x="7126288" y="2768600"/>
          <p14:tracePt t="14146" x="7188200" y="2759075"/>
          <p14:tracePt t="14161" x="7323138" y="2741613"/>
          <p14:tracePt t="14175" x="7385050" y="2732088"/>
          <p14:tracePt t="14190" x="7439025" y="2714625"/>
          <p14:tracePt t="14272" x="7456488" y="2714625"/>
          <p14:tracePt t="14282" x="7473950" y="2714625"/>
          <p14:tracePt t="14559" x="7466013" y="2714625"/>
          <p14:tracePt t="14570" x="7394575" y="2724150"/>
          <p14:tracePt t="14579" x="7251700" y="2768600"/>
          <p14:tracePt t="14590" x="6965950" y="2847975"/>
          <p14:tracePt t="14603" x="6653213" y="2928938"/>
          <p14:tracePt t="14618" x="6303963" y="2973388"/>
          <p14:tracePt t="14632" x="5867400" y="2965450"/>
          <p14:tracePt t="14646" x="5688013" y="2946400"/>
          <p14:tracePt t="14661" x="5384800" y="2884488"/>
          <p14:tracePt t="14674" x="5268913" y="2884488"/>
          <p14:tracePt t="14689" x="5170488" y="2894013"/>
          <p14:tracePt t="14990" x="5143500" y="2894013"/>
          <p14:tracePt t="14998" x="5062538" y="2894013"/>
          <p14:tracePt t="15008" x="4956175" y="2894013"/>
          <p14:tracePt t="15019" x="4830763" y="2894013"/>
          <p14:tracePt t="15032" x="4616450" y="2894013"/>
          <p14:tracePt t="15046" x="4375150" y="2894013"/>
          <p14:tracePt t="15060" x="4000500" y="2901950"/>
          <p14:tracePt t="15075" x="3830638" y="2901950"/>
          <p14:tracePt t="15091" x="3687763" y="2901950"/>
          <p14:tracePt t="15103" x="3633788" y="2901950"/>
          <p14:tracePt t="15117" x="3616325" y="2928938"/>
          <p14:tracePt t="15366" x="3660775" y="2982913"/>
          <p14:tracePt t="15376" x="3741738" y="3009900"/>
          <p14:tracePt t="15386" x="3840163" y="3027363"/>
          <p14:tracePt t="15396" x="3973513" y="3044825"/>
          <p14:tracePt t="15407" x="4116388" y="3071813"/>
          <p14:tracePt t="15418" x="4251325" y="3089275"/>
          <p14:tracePt t="15431" x="4367213" y="3098800"/>
          <p14:tracePt t="15447" x="4608513" y="3108325"/>
          <p14:tracePt t="15460" x="4714875" y="3108325"/>
          <p14:tracePt t="15474" x="4786313" y="3108325"/>
          <p14:tracePt t="15488" x="4867275" y="3081338"/>
          <p14:tracePt t="15503" x="4875213" y="3036888"/>
          <p14:tracePt t="15519" x="4875213" y="3009900"/>
          <p14:tracePt t="15531" x="4857750" y="2955925"/>
          <p14:tracePt t="15545" x="4803775" y="2911475"/>
          <p14:tracePt t="15560" x="4679950" y="2776538"/>
          <p14:tracePt t="15574" x="4616450" y="2751138"/>
          <p14:tracePt t="15590" x="4438650" y="2732088"/>
          <p14:tracePt t="15603" x="4313238" y="2732088"/>
          <p14:tracePt t="15618" x="4205288" y="2741613"/>
          <p14:tracePt t="15631" x="4044950" y="2786063"/>
          <p14:tracePt t="15645" x="3990975" y="2803525"/>
          <p14:tracePt t="15660" x="3956050" y="2840038"/>
          <p14:tracePt t="15674" x="3911600" y="2901950"/>
          <p14:tracePt t="15688" x="3884613" y="2919413"/>
          <p14:tracePt t="15703" x="3830638" y="3036888"/>
          <p14:tracePt t="15717" x="3813175" y="3081338"/>
          <p14:tracePt t="15731" x="3795713" y="3125788"/>
          <p14:tracePt t="15745" x="3795713" y="3197225"/>
          <p14:tracePt t="15760" x="3795713" y="3205163"/>
          <p14:tracePt t="15775" x="3830638" y="3232150"/>
          <p14:tracePt t="15788" x="3919538" y="3241675"/>
          <p14:tracePt t="15802" x="4027488" y="3241675"/>
          <p14:tracePt t="15817" x="4251325" y="3241675"/>
          <p14:tracePt t="15831" x="4348163" y="3241675"/>
          <p14:tracePt t="15846" x="4491038" y="3232150"/>
          <p14:tracePt t="15860" x="4518025" y="3224213"/>
          <p14:tracePt t="15874" x="4537075" y="3197225"/>
          <p14:tracePt t="15888" x="4545013" y="3125788"/>
          <p14:tracePt t="15903" x="4527550" y="3071813"/>
          <p14:tracePt t="15917" x="4446588" y="2911475"/>
          <p14:tracePt t="15931" x="4348163" y="2822575"/>
          <p14:tracePt t="15946" x="4322763" y="2776538"/>
          <p14:tracePt t="15959" x="4268788" y="2768600"/>
          <p14:tracePt t="15974" x="4224338" y="2776538"/>
          <p14:tracePt t="15988" x="4133850" y="2894013"/>
          <p14:tracePt t="16002" x="4071938" y="2990850"/>
          <p14:tracePt t="16016" x="4037013" y="3071813"/>
          <p14:tracePt t="16031" x="3990975" y="3187700"/>
          <p14:tracePt t="16045" x="3983038" y="3224213"/>
          <p14:tracePt t="16060" x="3983038" y="3241675"/>
          <p14:tracePt t="16081" x="4054475" y="3295650"/>
          <p14:tracePt t="16091" x="4160838" y="3322638"/>
          <p14:tracePt t="16347" x="4143375" y="3330575"/>
          <p14:tracePt t="16357" x="4116388" y="3330575"/>
          <p14:tracePt t="16367" x="4089400" y="3340100"/>
          <p14:tracePt t="16377" x="4071938" y="3340100"/>
          <p14:tracePt t="16387" x="4044950" y="3340100"/>
          <p14:tracePt t="16401" x="4027488" y="3340100"/>
          <p14:tracePt t="16417" x="4017963" y="3340100"/>
          <p14:tracePt t="16430" x="4000500" y="3340100"/>
          <p14:tracePt t="16459" x="4000500" y="3322638"/>
          <p14:tracePt t="16479" x="4017963" y="3295650"/>
          <p14:tracePt t="16489" x="4044950" y="3276600"/>
          <p14:tracePt t="16501" x="4098925" y="3241675"/>
          <p14:tracePt t="16516" x="4152900" y="3214688"/>
          <p14:tracePt t="16530" x="4268788" y="3179763"/>
          <p14:tracePt t="16544" x="4322763" y="3170238"/>
          <p14:tracePt t="16560" x="4375150" y="3160713"/>
          <p14:tracePt t="16573" x="4384675" y="3160713"/>
          <p14:tracePt t="16587" x="4402138" y="3160713"/>
          <p14:tracePt t="16602" x="4411663" y="3160713"/>
          <p14:tracePt t="16888" x="4456113" y="3160713"/>
          <p14:tracePt t="16898" x="4554538" y="3160713"/>
          <p14:tracePt t="16909" x="4697413" y="3170238"/>
          <p14:tracePt t="16919" x="4884738" y="3187700"/>
          <p14:tracePt t="16931" x="5054600" y="3187700"/>
          <p14:tracePt t="16945" x="5197475" y="3187700"/>
          <p14:tracePt t="16959" x="5357813" y="3133725"/>
          <p14:tracePt t="16973" x="5402263" y="3108325"/>
          <p14:tracePt t="16987" x="5419725" y="3098800"/>
          <p14:tracePt t="17002" x="5429250" y="3098800"/>
          <p14:tracePt t="17031" x="5446713" y="3089275"/>
          <p14:tracePt t="17041" x="5456238" y="3089275"/>
          <p14:tracePt t="17051" x="5473700" y="3081338"/>
          <p14:tracePt t="17062" x="5491163" y="3081338"/>
          <p14:tracePt t="17074" x="5510213" y="3081338"/>
          <p14:tracePt t="17088" x="5537200" y="3081338"/>
          <p14:tracePt t="17103" x="5581650" y="3081338"/>
          <p14:tracePt t="17154" x="5589588" y="3081338"/>
          <p14:tracePt t="17164" x="5608638" y="3081338"/>
          <p14:tracePt t="17175" x="5634038" y="3081338"/>
          <p14:tracePt t="17187" x="5670550" y="3081338"/>
          <p14:tracePt t="17202" x="5705475" y="3081338"/>
          <p14:tracePt t="17216" x="5776913" y="3062288"/>
          <p14:tracePt t="17230" x="5803900" y="3044825"/>
          <p14:tracePt t="17523" x="5902325" y="2990850"/>
          <p14:tracePt t="17531" x="6027738" y="2982913"/>
          <p14:tracePt t="17544" x="6188075" y="2982913"/>
          <p14:tracePt t="17559" x="6411913" y="2982913"/>
          <p14:tracePt t="17573" x="7081838" y="3017838"/>
          <p14:tracePt t="17588" x="7385050" y="3062288"/>
          <p14:tracePt t="17604" x="7885113" y="3108325"/>
          <p14:tracePt t="17615" x="8010525" y="3108325"/>
          <p14:tracePt t="17630" x="8108950" y="3108325"/>
          <p14:tracePt t="17644" x="8153400" y="3089275"/>
          <p14:tracePt t="17756" x="8143875" y="3089275"/>
          <p14:tracePt t="17776" x="8126413" y="3089275"/>
          <p14:tracePt t="17787" x="8081963" y="3098800"/>
          <p14:tracePt t="17797" x="8037513" y="3116263"/>
          <p14:tracePt t="17807" x="7991475" y="3160713"/>
          <p14:tracePt t="17818" x="7947025" y="3197225"/>
          <p14:tracePt t="17830" x="7912100" y="3232150"/>
          <p14:tracePt t="17844" x="7894638" y="3241675"/>
          <p14:tracePt t="17859" x="7894638" y="3251200"/>
          <p14:tracePt t="17940" x="7912100" y="3251200"/>
          <p14:tracePt t="17950" x="7983538" y="3251200"/>
          <p14:tracePt t="17961" x="8099425" y="3268663"/>
          <p14:tracePt t="17973" x="8215313" y="3268663"/>
          <p14:tracePt t="17987" x="8331200" y="3268663"/>
          <p14:tracePt t="18001" x="8439150" y="3268663"/>
          <p14:tracePt t="21852" x="8439150" y="3241675"/>
          <p14:tracePt t="21862" x="8429625" y="3179763"/>
          <p14:tracePt t="21873" x="8420100" y="3160713"/>
          <p14:tracePt t="21884" x="8323263" y="2973388"/>
          <p14:tracePt t="21899" x="8232775" y="2803525"/>
          <p14:tracePt t="21913" x="8089900" y="2536825"/>
          <p14:tracePt t="21927" x="8062913" y="2500313"/>
          <p14:tracePt t="21941" x="8054975" y="2455863"/>
          <p14:tracePt t="21955" x="8010525" y="2393950"/>
          <p14:tracePt t="21970" x="8001000" y="2374900"/>
          <p14:tracePt t="21985" x="7885113" y="2366963"/>
          <p14:tracePt t="21998" x="7804150" y="2366963"/>
          <p14:tracePt t="22012" x="7705725" y="2366963"/>
          <p14:tracePt t="22026" x="7537450" y="2366963"/>
          <p14:tracePt t="22041" x="7412038" y="2366963"/>
          <p14:tracePt t="22056" x="7197725" y="2330450"/>
          <p14:tracePt t="22069" x="7116763" y="2312988"/>
          <p14:tracePt t="22083" x="7054850" y="2303463"/>
          <p14:tracePt t="22098" x="6965950" y="2276475"/>
          <p14:tracePt t="22112" x="6919913" y="2276475"/>
          <p14:tracePt t="22127" x="6867525" y="2268538"/>
          <p14:tracePt t="22140" x="6848475" y="2268538"/>
          <p14:tracePt t="22155" x="6840538" y="2268538"/>
          <p14:tracePt t="22169" x="6813550" y="2268538"/>
          <p14:tracePt t="22183" x="6804025" y="2268538"/>
          <p14:tracePt t="22198" x="6786563" y="2268538"/>
          <p14:tracePt t="22212" x="6777038" y="2268538"/>
          <p14:tracePt t="22226" x="6759575" y="2268538"/>
          <p14:tracePt t="22240" x="6715125" y="2268538"/>
          <p14:tracePt t="22255" x="6697663" y="2276475"/>
          <p14:tracePt t="22373" x="6705600" y="2276475"/>
          <p14:tracePt t="22383" x="6732588" y="2276475"/>
          <p14:tracePt t="22393" x="6751638" y="2276475"/>
          <p14:tracePt t="22403" x="6786563" y="2276475"/>
          <p14:tracePt t="22415" x="6831013" y="2276475"/>
          <p14:tracePt t="22427" x="6919913" y="2276475"/>
          <p14:tracePt t="22441" x="6991350" y="2276475"/>
          <p14:tracePt t="22455" x="7170738" y="2251075"/>
          <p14:tracePt t="22469" x="7259638" y="2232025"/>
          <p14:tracePt t="22486" x="7394575" y="2187575"/>
          <p14:tracePt t="22498" x="7456488" y="2187575"/>
          <p14:tracePt t="22512" x="7491413" y="2187575"/>
          <p14:tracePt t="22527" x="7562850" y="2187575"/>
          <p14:tracePt t="22541" x="7589838" y="2187575"/>
          <p14:tracePt t="22557" x="7653338" y="2224088"/>
          <p14:tracePt t="22570" x="7688263" y="2276475"/>
          <p14:tracePt t="25072" x="6724650" y="2768600"/>
          <p14:tracePt t="25080" x="6303963" y="2955925"/>
          <p14:tracePt t="25089" x="5848350" y="3251200"/>
          <p14:tracePt t="25100" x="5411788" y="3562350"/>
          <p14:tracePt t="25111" x="4894263" y="3759200"/>
          <p14:tracePt t="25125" x="4491038" y="3973513"/>
          <p14:tracePt t="25141" x="3840163" y="4429125"/>
          <p14:tracePt t="25153" x="3598863" y="4572000"/>
          <p14:tracePt t="25168" x="3402013" y="4786313"/>
          <p14:tracePt t="25490" x="3303588" y="4786313"/>
          <p14:tracePt t="25497" x="3125788" y="4813300"/>
          <p14:tracePt t="25510" x="2938463" y="4857750"/>
          <p14:tracePt t="25525" x="2660650" y="4973638"/>
          <p14:tracePt t="25539" x="2152650" y="5133975"/>
          <p14:tracePt t="25553" x="1946275" y="5205413"/>
          <p14:tracePt t="25569" x="1697038" y="5303838"/>
          <p14:tracePt t="25582" x="1633538" y="5322888"/>
          <p14:tracePt t="25596" x="1616075" y="5330825"/>
          <p14:tracePt t="25611" x="1608138" y="5348288"/>
          <p14:tracePt t="25624" x="1608138" y="5402263"/>
          <p14:tracePt t="25875" x="1660525" y="5367338"/>
          <p14:tracePt t="25886" x="1714500" y="5330825"/>
          <p14:tracePt t="25897" x="1768475" y="5295900"/>
          <p14:tracePt t="25910" x="1803400" y="5241925"/>
          <p14:tracePt t="25924" x="1839913" y="5170488"/>
          <p14:tracePt t="25939" x="1874838" y="5045075"/>
          <p14:tracePt t="25953" x="1893888" y="5010150"/>
          <p14:tracePt t="25968" x="1893888" y="4965700"/>
          <p14:tracePt t="26030" x="1847850" y="4956175"/>
          <p14:tracePt t="26039" x="1830388" y="4946650"/>
          <p14:tracePt t="26061" x="1803400" y="4946650"/>
          <p14:tracePt t="26070" x="1758950" y="4938713"/>
          <p14:tracePt t="26081" x="1751013" y="4938713"/>
          <p14:tracePt t="26131" x="1741488" y="4938713"/>
          <p14:tracePt t="26162" x="1731963" y="4938713"/>
          <p14:tracePt t="26172" x="1724025" y="4938713"/>
          <p14:tracePt t="26184" x="1714500" y="4956175"/>
          <p14:tracePt t="26195" x="1704975" y="4965700"/>
          <p14:tracePt t="26210" x="1687513" y="4983163"/>
          <p14:tracePt t="26224" x="1679575" y="5018088"/>
          <p14:tracePt t="26264" x="1679575" y="5027613"/>
          <p14:tracePt t="26274" x="1679575" y="5072063"/>
          <p14:tracePt t="26284" x="1679575" y="5116513"/>
          <p14:tracePt t="26296" x="1687513" y="5143500"/>
          <p14:tracePt t="26310" x="1687513" y="5180013"/>
          <p14:tracePt t="26325" x="1697038" y="5197475"/>
          <p14:tracePt t="26376" x="1724025" y="5197475"/>
          <p14:tracePt t="26386" x="1731963" y="5197475"/>
          <p14:tracePt t="26398" x="1751013" y="5197475"/>
          <p14:tracePt t="26417" x="1758950" y="5197475"/>
          <p14:tracePt t="26448" x="1758950" y="5187950"/>
          <p14:tracePt t="26469" x="1768475" y="5180013"/>
          <p14:tracePt t="26479" x="1768475" y="5170488"/>
          <p14:tracePt t="26499" x="1785938" y="5153025"/>
          <p14:tracePt t="26520" x="1785938" y="5143500"/>
          <p14:tracePt t="26663" x="1768475" y="5143500"/>
          <p14:tracePt t="26673" x="1751013" y="5143500"/>
          <p14:tracePt t="26684" x="1731963" y="5153025"/>
          <p14:tracePt t="26695" x="1714500" y="5153025"/>
          <p14:tracePt t="26710" x="1697038" y="5160963"/>
          <p14:tracePt t="26724" x="1679575" y="5170488"/>
          <p14:tracePt t="26877" x="1704975" y="5170488"/>
          <p14:tracePt t="26887" x="1724025" y="5170488"/>
          <p14:tracePt t="26898" x="1731963" y="5170488"/>
          <p14:tracePt t="27173" x="1731963" y="5180013"/>
          <p14:tracePt t="27254" x="1731963" y="5197475"/>
          <p14:tracePt t="27367" x="1741488" y="5197475"/>
          <p14:tracePt t="27377" x="1751013" y="5197475"/>
          <p14:tracePt t="27388" x="1758950" y="5197475"/>
          <p14:tracePt t="27417" x="1768475" y="5197475"/>
          <p14:tracePt t="27439" x="1776413" y="5187950"/>
          <p14:tracePt t="27449" x="1776413" y="5180013"/>
          <p14:tracePt t="27521" x="1785938" y="5160963"/>
          <p14:tracePt t="27531" x="1795463" y="5126038"/>
          <p14:tracePt t="27541" x="1795463" y="5108575"/>
          <p14:tracePt t="27552" x="1803400" y="5045075"/>
          <p14:tracePt t="27566" x="1812925" y="5018088"/>
          <p14:tracePt t="27581" x="1822450" y="5000625"/>
          <p14:tracePt t="27694" x="1812925" y="5000625"/>
          <p14:tracePt t="27724" x="1776413" y="5000625"/>
          <p14:tracePt t="27745" x="1758950" y="5000625"/>
          <p14:tracePt t="27755" x="1731963" y="5000625"/>
          <p14:tracePt t="27786" x="1731963" y="5010150"/>
          <p14:tracePt t="27817" x="1731963" y="5018088"/>
          <p14:tracePt t="27826" x="1724025" y="5027613"/>
          <p14:tracePt t="27838" x="1714500" y="5037138"/>
          <p14:tracePt t="27851" x="1704975" y="5054600"/>
          <p14:tracePt t="27867" x="1697038" y="5089525"/>
          <p14:tracePt t="27880" x="1697038" y="5116513"/>
          <p14:tracePt t="27909" x="1697038" y="5126038"/>
          <p14:tracePt t="27949" x="1704975" y="5143500"/>
          <p14:tracePt t="27959" x="1724025" y="5153025"/>
          <p14:tracePt t="27969" x="1731963" y="5160963"/>
          <p14:tracePt t="28052" x="1741488" y="5160963"/>
          <p14:tracePt t="28062" x="1768475" y="5160963"/>
          <p14:tracePt t="28072" x="1803400" y="5170488"/>
          <p14:tracePt t="28083" x="1822450" y="5170488"/>
          <p14:tracePt t="28094" x="1830388" y="5170488"/>
          <p14:tracePt t="28109" x="1839913" y="5170488"/>
          <p14:tracePt t="28204" x="1847850" y="5160963"/>
          <p14:tracePt t="28214" x="1847850" y="5153025"/>
          <p14:tracePt t="28225" x="1857375" y="5133975"/>
          <p14:tracePt t="28246" x="1857375" y="5116513"/>
          <p14:tracePt t="28348" x="1857375" y="5108575"/>
          <p14:tracePt t="28368" x="1847850" y="5099050"/>
          <p14:tracePt t="28399" x="1839913" y="5089525"/>
          <p14:tracePt t="28460" x="1822450" y="5089525"/>
          <p14:tracePt t="28470" x="1822450" y="5099050"/>
          <p14:tracePt t="28481" x="1812925" y="5099050"/>
          <p14:tracePt t="28494" x="1803400" y="5099050"/>
          <p14:tracePt t="28531" x="1803400" y="5108575"/>
          <p14:tracePt t="28562" x="1795463" y="5108575"/>
          <p14:tracePt t="28592" x="1776413" y="5116513"/>
          <p14:tracePt t="28623" x="1758950" y="5133975"/>
          <p14:tracePt t="29042" x="1776413" y="5133975"/>
          <p14:tracePt t="29235" x="1751013" y="5143500"/>
          <p14:tracePt t="29246" x="1741488" y="5153025"/>
          <p14:tracePt t="29256" x="1724025" y="5160963"/>
          <p14:tracePt t="29268" x="1697038" y="5187950"/>
          <p14:tracePt t="29430" x="1704975" y="5180013"/>
          <p14:tracePt t="29440" x="1724025" y="5160963"/>
          <p14:tracePt t="29451" x="1751013" y="5143500"/>
          <p14:tracePt t="29465" x="1795463" y="5108575"/>
          <p14:tracePt t="29480" x="1857375" y="5000625"/>
          <p14:tracePt t="29493" x="1893888" y="4875213"/>
          <p14:tracePt t="29508" x="1946275" y="4679950"/>
          <p14:tracePt t="29522" x="2036763" y="4465638"/>
          <p14:tracePt t="29536" x="2062163" y="4295775"/>
          <p14:tracePt t="29552" x="2071688" y="3875088"/>
          <p14:tracePt t="29565" x="2071688" y="3633788"/>
          <p14:tracePt t="29579" x="2044700" y="3375025"/>
          <p14:tracePt t="29593" x="1965325" y="2946400"/>
          <p14:tracePt t="29607" x="1946275" y="2840038"/>
          <p14:tracePt t="29623" x="1946275" y="2813050"/>
          <p14:tracePt t="29972" x="1928813" y="2867025"/>
          <p14:tracePt t="29981" x="1874838" y="3036888"/>
          <p14:tracePt t="29993" x="1812925" y="3419475"/>
          <p14:tracePt t="30007" x="1803400" y="3643313"/>
          <p14:tracePt t="30022" x="1768475" y="4545013"/>
          <p14:tracePt t="30036" x="1768475" y="4929188"/>
          <p14:tracePt t="30339" x="1751013" y="4938713"/>
          <p14:tracePt t="30349" x="1741488" y="4973638"/>
          <p14:tracePt t="30359" x="1724025" y="5018088"/>
          <p14:tracePt t="30370" x="1704975" y="5081588"/>
          <p14:tracePt t="30381" x="1704975" y="5116513"/>
          <p14:tracePt t="30393" x="1697038" y="5160963"/>
          <p14:tracePt t="30407" x="1697038" y="5197475"/>
          <p14:tracePt t="30421" x="1687513" y="5232400"/>
          <p14:tracePt t="30686" x="1704975" y="5232400"/>
          <p14:tracePt t="30696" x="1731963" y="5232400"/>
          <p14:tracePt t="30707" x="1776413" y="5232400"/>
          <p14:tracePt t="30721" x="1803400" y="5232400"/>
          <p14:tracePt t="30737" x="1830388" y="5232400"/>
          <p14:tracePt t="30768" x="1830388" y="5224463"/>
          <p14:tracePt t="30789" x="1830388" y="5214938"/>
          <p14:tracePt t="30799" x="1839913" y="5197475"/>
          <p14:tracePt t="30810" x="1839913" y="5180013"/>
          <p14:tracePt t="30821" x="1847850" y="5153025"/>
          <p14:tracePt t="30836" x="1847850" y="5133975"/>
          <p14:tracePt t="30850" x="1857375" y="5133975"/>
          <p14:tracePt t="30951" x="1839913" y="5133975"/>
          <p14:tracePt t="30962" x="1830388" y="5133975"/>
          <p14:tracePt t="30983" x="1822450" y="5133975"/>
          <p14:tracePt t="30992" x="1795463" y="5153025"/>
          <p14:tracePt t="31002" x="1785938" y="5170488"/>
          <p14:tracePt t="31012" x="1768475" y="5187950"/>
          <p14:tracePt t="31023" x="1751013" y="5205413"/>
          <p14:tracePt t="31035" x="1751013" y="5214938"/>
          <p14:tracePt t="31126" x="1768475" y="5224463"/>
          <p14:tracePt t="31166" x="1776413" y="5224463"/>
          <p14:tracePt t="31176" x="1795463" y="5224463"/>
          <p14:tracePt t="31186" x="1830388" y="5232400"/>
          <p14:tracePt t="31197" x="1847850" y="5232400"/>
          <p14:tracePt t="31208" x="1857375" y="5232400"/>
          <p14:tracePt t="31381" x="1884363" y="5224463"/>
          <p14:tracePt t="31401" x="1901825" y="5205413"/>
          <p14:tracePt t="31411" x="1911350" y="5205413"/>
          <p14:tracePt t="31432" x="1919288" y="5197475"/>
          <p14:tracePt t="31493" x="1919288" y="5187950"/>
          <p14:tracePt t="31513" x="1919288" y="5180013"/>
          <p14:tracePt t="31524" x="1919288" y="5170488"/>
          <p14:tracePt t="31554" x="1911350" y="5133975"/>
          <p14:tracePt t="31565" x="1911350" y="5126038"/>
          <p14:tracePt t="31576" x="1901825" y="5126038"/>
          <p14:tracePt t="31605" x="1893888" y="5126038"/>
          <p14:tracePt t="31646" x="1893888" y="5133975"/>
          <p14:tracePt t="31656" x="1884363" y="5133975"/>
          <p14:tracePt t="31687" x="1866900" y="5143500"/>
          <p14:tracePt t="31697" x="1847850" y="5143500"/>
          <p14:tracePt t="31769" x="1847850" y="5153025"/>
          <p14:tracePt t="31779" x="1847850" y="5160963"/>
          <p14:tracePt t="31789" x="1839913" y="5170488"/>
          <p14:tracePt t="34107" x="1839913" y="5187950"/>
          <p14:tracePt t="34118" x="1839913" y="5205413"/>
          <p14:tracePt t="34128" x="1839913" y="5232400"/>
          <p14:tracePt t="34138" x="1839913" y="5268913"/>
          <p14:tracePt t="34149" x="1830388" y="5303838"/>
          <p14:tracePt t="34162" x="1830388" y="5330825"/>
          <p14:tracePt t="34176" x="1830388" y="5340350"/>
          <p14:tracePt t="34190" x="1830388" y="5375275"/>
          <p14:tracePt t="34250" x="1839913" y="5375275"/>
          <p14:tracePt t="34261" x="1857375" y="5357813"/>
          <p14:tracePt t="34271" x="1874838" y="5303838"/>
          <p14:tracePt t="34281" x="1901825" y="5232400"/>
          <p14:tracePt t="34292" x="1955800" y="5116513"/>
          <p14:tracePt t="34304" x="1982788" y="5045075"/>
          <p14:tracePt t="34319" x="2009775" y="4956175"/>
          <p14:tracePt t="34333" x="2009775" y="4768850"/>
          <p14:tracePt t="34347" x="2009775" y="4687888"/>
          <p14:tracePt t="34364" x="2000250" y="4643438"/>
          <p14:tracePt t="34377" x="1973263" y="4633913"/>
          <p14:tracePt t="34389" x="1946275" y="4625975"/>
          <p14:tracePt t="34404" x="1911350" y="4616450"/>
          <p14:tracePt t="34418" x="1893888" y="4616450"/>
          <p14:tracePt t="34434" x="1847850" y="4652963"/>
          <p14:tracePt t="34447" x="1822450" y="4687888"/>
          <p14:tracePt t="34461" x="1795463" y="4741863"/>
          <p14:tracePt t="34476" x="1741488" y="4830763"/>
          <p14:tracePt t="34490" x="1724025" y="4919663"/>
          <p14:tracePt t="34506" x="1687513" y="5133975"/>
          <p14:tracePt t="34518" x="1670050" y="5241925"/>
          <p14:tracePt t="34533" x="1660525" y="5313363"/>
          <p14:tracePt t="34547" x="1660525" y="5367338"/>
          <p14:tracePt t="34608" x="1670050" y="5367338"/>
          <p14:tracePt t="34618" x="1697038" y="5402263"/>
          <p14:tracePt t="34628" x="1741488" y="5429250"/>
          <p14:tracePt t="34638" x="1758950" y="5446713"/>
          <p14:tracePt t="34650" x="1776413" y="5456238"/>
          <p14:tracePt t="34700" x="1803400" y="5456238"/>
          <p14:tracePt t="34710" x="1839913" y="5438775"/>
          <p14:tracePt t="34721" x="1893888" y="5394325"/>
          <p14:tracePt t="34733" x="1946275" y="5340350"/>
          <p14:tracePt t="34748" x="2000250" y="5268913"/>
          <p14:tracePt t="34761" x="2089150" y="5089525"/>
          <p14:tracePt t="34776" x="2108200" y="5010150"/>
          <p14:tracePt t="34792" x="2116138" y="4973638"/>
          <p14:tracePt t="34863" x="2108200" y="4973638"/>
          <p14:tracePt t="34874" x="2089150" y="4983163"/>
          <p14:tracePt t="34884" x="2054225" y="4991100"/>
          <p14:tracePt t="34894" x="2036763" y="5037138"/>
          <p14:tracePt t="34905" x="2000250" y="5062538"/>
          <p14:tracePt t="34918" x="1982788" y="5072063"/>
          <p14:tracePt t="34932" x="1973263" y="5089525"/>
          <p14:tracePt t="35241" x="1982788" y="5062538"/>
          <p14:tracePt t="35251" x="2017713" y="4965700"/>
          <p14:tracePt t="35262" x="2071688" y="4822825"/>
          <p14:tracePt t="35275" x="2152650" y="4527550"/>
          <p14:tracePt t="35289" x="2241550" y="4367213"/>
          <p14:tracePt t="35304" x="2384425" y="4108450"/>
          <p14:tracePt t="35318" x="2438400" y="3956050"/>
          <p14:tracePt t="35333" x="2500313" y="3759200"/>
          <p14:tracePt t="35347" x="2527300" y="3687763"/>
          <p14:tracePt t="35361" x="2544763" y="3598863"/>
          <p14:tracePt t="35375" x="2554288" y="3402013"/>
          <p14:tracePt t="35389" x="2554288" y="3276600"/>
          <p14:tracePt t="35404" x="2554288" y="3187700"/>
          <p14:tracePt t="35671" x="2490788" y="3214688"/>
          <p14:tracePt t="35680" x="2455863" y="3214688"/>
          <p14:tracePt t="35691" x="2393950" y="3214688"/>
          <p14:tracePt t="35704" x="2330450" y="3197225"/>
          <p14:tracePt t="35718" x="2259013" y="3143250"/>
          <p14:tracePt t="35731" x="2170113" y="3000375"/>
          <p14:tracePt t="35746" x="2152650" y="2946400"/>
          <p14:tracePt t="35762" x="2125663" y="2894013"/>
          <p14:tracePt t="35774" x="2125663" y="2867025"/>
          <p14:tracePt t="35788" x="2116138" y="2857500"/>
          <p14:tracePt t="35833" x="2116138" y="2840038"/>
          <p14:tracePt t="35842" x="2108200" y="2786063"/>
          <p14:tracePt t="35854" x="2108200" y="2768600"/>
          <p14:tracePt t="35864" x="2089150" y="2679700"/>
          <p14:tracePt t="35875" x="2081213" y="2598738"/>
          <p14:tracePt t="35889" x="2071688" y="2589213"/>
          <p14:tracePt t="35905" x="2062163" y="2589213"/>
          <p14:tracePt t="35945" x="2054225" y="2589213"/>
          <p14:tracePt t="35956" x="2044700" y="2589213"/>
          <p14:tracePt t="35996" x="2036763" y="2589213"/>
          <p14:tracePt t="36037" x="2017713" y="2581275"/>
          <p14:tracePt t="36048" x="1973263" y="2581275"/>
          <p14:tracePt t="36057" x="1965325" y="2581275"/>
          <p14:tracePt t="36068" x="1919288" y="2571750"/>
          <p14:tracePt t="36081" x="1901825" y="2571750"/>
          <p14:tracePt t="36090" x="1884363" y="2571750"/>
          <p14:tracePt t="36171" x="1874838" y="2571750"/>
          <p14:tracePt t="36181" x="1866900" y="2571750"/>
          <p14:tracePt t="36191" x="1857375" y="2571750"/>
          <p14:tracePt t="36203" x="1839913" y="2571750"/>
          <p14:tracePt t="36218" x="1822450" y="2571750"/>
          <p14:tracePt t="36232" x="1795463" y="2571750"/>
          <p14:tracePt t="36263" x="1776413" y="2571750"/>
          <p14:tracePt t="36274" x="1768475" y="2571750"/>
          <p14:tracePt t="36600" x="1768475" y="2544763"/>
          <p14:tracePt t="36609" x="1803400" y="2517775"/>
          <p14:tracePt t="36620" x="1830388" y="2482850"/>
          <p14:tracePt t="36631" x="1857375" y="2446338"/>
          <p14:tracePt t="36645" x="1874838" y="2393950"/>
          <p14:tracePt t="36660" x="1919288" y="2295525"/>
          <p14:tracePt t="36674" x="1919288" y="2251075"/>
          <p14:tracePt t="36688" x="1928813" y="2232025"/>
          <p14:tracePt t="36703" x="1928813" y="2179638"/>
          <p14:tracePt t="36717" x="1928813" y="2160588"/>
          <p14:tracePt t="36732" x="1928813" y="2133600"/>
          <p14:tracePt t="36824" x="1928813" y="2152650"/>
          <p14:tracePt t="36834" x="1928813" y="2179638"/>
          <p14:tracePt t="36846" x="1919288" y="2232025"/>
          <p14:tracePt t="36860" x="1919288" y="2251075"/>
          <p14:tracePt t="36875" x="1911350" y="2312988"/>
          <p14:tracePt t="36888" x="1901825" y="2347913"/>
          <p14:tracePt t="36903" x="1893888" y="2374900"/>
          <p14:tracePt t="36917" x="1884363" y="2455863"/>
          <p14:tracePt t="36931" x="1884363" y="2482850"/>
          <p14:tracePt t="37018" x="1884363" y="2473325"/>
          <p14:tracePt t="37058" x="1884363" y="2455863"/>
          <p14:tracePt t="37080" x="1884363" y="2446338"/>
          <p14:tracePt t="37090" x="1884363" y="2438400"/>
          <p14:tracePt t="37100" x="1884363" y="2419350"/>
          <p14:tracePt t="37110" x="1884363" y="2393950"/>
          <p14:tracePt t="37121" x="1893888" y="2357438"/>
          <p14:tracePt t="37131" x="1901825" y="2330450"/>
          <p14:tracePt t="37145" x="1901825" y="2312988"/>
          <p14:tracePt t="37162" x="1901825" y="2276475"/>
          <p14:tracePt t="37213" x="1901825" y="2286000"/>
          <p14:tracePt t="37223" x="1901825" y="2295525"/>
          <p14:tracePt t="37253" x="1901825" y="2303463"/>
          <p14:tracePt t="37273" x="1901825" y="2312988"/>
          <p14:tracePt t="37283" x="1901825" y="2330450"/>
          <p14:tracePt t="37294" x="1893888" y="2347913"/>
          <p14:tracePt t="37305" x="1884363" y="2357438"/>
          <p14:tracePt t="37316" x="1884363" y="2374900"/>
          <p14:tracePt t="37344" x="1884363" y="2384425"/>
          <p14:tracePt t="37365" x="1884363" y="2393950"/>
          <p14:tracePt t="37376" x="1874838" y="2411413"/>
          <p14:tracePt t="37386" x="1866900" y="2428875"/>
          <p14:tracePt t="37396" x="1857375" y="2465388"/>
          <p14:tracePt t="37405" x="1847850" y="2473325"/>
          <p14:tracePt t="37416" x="1839913" y="2482850"/>
          <p14:tracePt t="37457" x="1812925" y="2490788"/>
          <p14:tracePt t="37468" x="1785938" y="2500313"/>
          <p14:tracePt t="37478" x="1776413" y="2500313"/>
          <p14:tracePt t="37489" x="1776413" y="2509838"/>
          <p14:tracePt t="37502" x="1768475" y="2509838"/>
          <p14:tracePt t="37539" x="1768475" y="2490788"/>
          <p14:tracePt t="37550" x="1768475" y="2473325"/>
          <p14:tracePt t="37561" x="1768475" y="2465388"/>
          <p14:tracePt t="37574" x="1768475" y="2455863"/>
          <p14:tracePt t="37588" x="1768475" y="2438400"/>
          <p14:tracePt t="37602" x="1785938" y="2384425"/>
          <p14:tracePt t="37743" x="1785938" y="2393950"/>
          <p14:tracePt t="37764" x="1785938" y="2401888"/>
          <p14:tracePt t="37784" x="1785938" y="2438400"/>
          <p14:tracePt t="37794" x="1776413" y="2536825"/>
          <p14:tracePt t="37805" x="1758950" y="2598738"/>
          <p14:tracePt t="37816" x="1751013" y="2633663"/>
          <p14:tracePt t="37830" x="1751013" y="2679700"/>
          <p14:tracePt t="37845" x="1751013" y="2687638"/>
          <p14:tracePt t="37886" x="1751013" y="2714625"/>
          <p14:tracePt t="37896" x="1751013" y="2732088"/>
          <p14:tracePt t="37905" x="1751013" y="2751138"/>
          <p14:tracePt t="37917" x="1741488" y="2759075"/>
          <p14:tracePt t="38029" x="1741488" y="2751138"/>
          <p14:tracePt t="38049" x="1741488" y="2724150"/>
          <p14:tracePt t="38059" x="1758950" y="2687638"/>
          <p14:tracePt t="38072" x="1795463" y="2652713"/>
          <p14:tracePt t="38083" x="1812925" y="2616200"/>
          <p14:tracePt t="38091" x="1839913" y="2562225"/>
          <p14:tracePt t="38101" x="1866900" y="2509838"/>
          <p14:tracePt t="38116" x="1874838" y="2473325"/>
          <p14:tracePt t="38131" x="1884363" y="2455863"/>
          <p14:tracePt t="38254" x="1884363" y="2473325"/>
          <p14:tracePt t="38264" x="1884363" y="2500313"/>
          <p14:tracePt t="38275" x="1884363" y="2517775"/>
          <p14:tracePt t="38287" x="1884363" y="2536825"/>
          <p14:tracePt t="38302" x="1884363" y="2554288"/>
          <p14:tracePt t="38316" x="1874838" y="2581275"/>
          <p14:tracePt t="38438" x="1874838" y="2554288"/>
          <p14:tracePt t="38448" x="1884363" y="2446338"/>
          <p14:tracePt t="38459" x="1901825" y="2312988"/>
          <p14:tracePt t="38473" x="1919288" y="2232025"/>
          <p14:tracePt t="38490" x="1938338" y="2205038"/>
          <p14:tracePt t="38561" x="1938338" y="2224088"/>
          <p14:tracePt t="38571" x="1938338" y="2259013"/>
          <p14:tracePt t="38581" x="1938338" y="2330450"/>
          <p14:tracePt t="38591" x="1928813" y="2428875"/>
          <p14:tracePt t="38601" x="1919288" y="2500313"/>
          <p14:tracePt t="38615" x="1901825" y="2581275"/>
          <p14:tracePt t="38631" x="1884363" y="2633663"/>
          <p14:tracePt t="38724" x="1884363" y="2625725"/>
          <p14:tracePt t="38734" x="1884363" y="2616200"/>
          <p14:tracePt t="38745" x="1874838" y="2562225"/>
          <p14:tracePt t="38759" x="1874838" y="2554288"/>
          <p14:tracePt t="38774" x="1874838" y="2428875"/>
          <p14:tracePt t="38787" x="1884363" y="2374900"/>
          <p14:tracePt t="38801" x="1893888" y="2339975"/>
          <p14:tracePt t="38816" x="1911350" y="2312988"/>
          <p14:tracePt t="38887" x="1911350" y="2339975"/>
          <p14:tracePt t="38897" x="1911350" y="2419350"/>
          <p14:tracePt t="38908" x="1911350" y="2517775"/>
          <p14:tracePt t="38918" x="1911350" y="2581275"/>
          <p14:tracePt t="38930" x="1901825" y="2616200"/>
          <p14:tracePt t="38944" x="1884363" y="2643188"/>
          <p14:tracePt t="39041" x="1884363" y="2633663"/>
          <p14:tracePt t="39050" x="1884363" y="2598738"/>
          <p14:tracePt t="39062" x="1884363" y="2571750"/>
          <p14:tracePt t="39073" x="1884363" y="2527300"/>
          <p14:tracePt t="39086" x="1884363" y="2465388"/>
          <p14:tracePt t="39100" x="1884363" y="2446338"/>
          <p14:tracePt t="39163" x="1884363" y="2455863"/>
          <p14:tracePt t="39173" x="1884363" y="2490788"/>
          <p14:tracePt t="39183" x="1884363" y="2527300"/>
          <p14:tracePt t="39193" x="1884363" y="2554288"/>
          <p14:tracePt t="41166" x="1990725" y="2554288"/>
          <p14:tracePt t="41174" x="2125663" y="2581275"/>
          <p14:tracePt t="41186" x="2419350" y="2652713"/>
          <p14:tracePt t="41200" x="2776538" y="2732088"/>
          <p14:tracePt t="41216" x="3813175" y="3241675"/>
          <p14:tracePt t="41229" x="4384675" y="3517900"/>
          <p14:tracePt t="41243" x="4875213" y="3919538"/>
          <p14:tracePt t="41257" x="5589588" y="4224338"/>
          <p14:tracePt t="41545" x="5554663" y="4419600"/>
          <p14:tracePt t="41553" x="5483225" y="4510088"/>
          <p14:tracePt t="41565" x="5394325" y="4660900"/>
          <p14:tracePt t="41574" x="5303838" y="4732338"/>
          <p14:tracePt t="41585" x="5205413" y="4768850"/>
          <p14:tracePt t="41599" x="5072063" y="4803775"/>
          <p14:tracePt t="41613" x="4795838" y="4803775"/>
          <p14:tracePt t="41628" x="4643438" y="4803775"/>
          <p14:tracePt t="41643" x="4411663" y="4803775"/>
          <p14:tracePt t="41656" x="4340225" y="4803775"/>
          <p14:tracePt t="41972" x="4330700" y="4803775"/>
          <p14:tracePt t="41982" x="4322763" y="4830763"/>
          <p14:tracePt t="41992" x="4322763" y="4848225"/>
          <p14:tracePt t="42002" x="4313238" y="4884738"/>
          <p14:tracePt t="42014" x="4303713" y="4956175"/>
          <p14:tracePt t="42028" x="4303713" y="5010150"/>
          <p14:tracePt t="42043" x="4303713" y="5153025"/>
          <p14:tracePt t="42056" x="4303713" y="5251450"/>
          <p14:tracePt t="42071" x="4313238" y="5357813"/>
          <p14:tracePt t="42380" x="4259263" y="5348288"/>
          <p14:tracePt t="42390" x="4125913" y="5268913"/>
          <p14:tracePt t="42401" x="4054475" y="5251450"/>
          <p14:tracePt t="42413" x="3990975" y="5232400"/>
          <p14:tracePt t="42428" x="3919538" y="5187950"/>
          <p14:tracePt t="42442" x="3911600" y="5187950"/>
          <p14:tracePt t="42457" x="3894138" y="5187950"/>
          <p14:tracePt t="42492" x="3884613" y="5187950"/>
          <p14:tracePt t="42544" x="3894138" y="5187950"/>
          <p14:tracePt t="42553" x="3902075" y="5170488"/>
          <p14:tracePt t="42839" x="3938588" y="5232400"/>
          <p14:tracePt t="42849" x="3946525" y="5276850"/>
          <p14:tracePt t="42860" x="3983038" y="5303838"/>
          <p14:tracePt t="42871" x="4000500" y="5322888"/>
          <p14:tracePt t="42884" x="4017963" y="5330825"/>
          <p14:tracePt t="42901" x="4027488" y="5330825"/>
          <p14:tracePt t="42913" x="4071938" y="5340350"/>
          <p14:tracePt t="42927" x="4125913" y="5348288"/>
          <p14:tracePt t="42942" x="4367213" y="5419725"/>
          <p14:tracePt t="45413" x="4348163" y="5419725"/>
          <p14:tracePt t="45423" x="4330700" y="5419725"/>
          <p14:tracePt t="45434" x="4303713" y="5419725"/>
          <p14:tracePt t="45443" x="4276725" y="5411788"/>
          <p14:tracePt t="45455" x="4224338" y="5402263"/>
          <p14:tracePt t="45468" x="4160838" y="5384800"/>
          <p14:tracePt t="45484" x="4062413" y="5357813"/>
          <p14:tracePt t="45497" x="4044950" y="5348288"/>
          <p14:tracePt t="45511" x="4037013" y="5340350"/>
          <p14:tracePt t="45526" x="4027488" y="5340350"/>
          <p14:tracePt t="45576" x="4027488" y="5330825"/>
          <p14:tracePt t="45587" x="4044950" y="5330825"/>
          <p14:tracePt t="45597" x="4081463" y="5313363"/>
          <p14:tracePt t="45611" x="4143375" y="5313363"/>
          <p14:tracePt t="45628" x="4268788" y="5303838"/>
          <p14:tracePt t="45640" x="4295775" y="5303838"/>
          <p14:tracePt t="45654" x="4303713" y="5286375"/>
          <p14:tracePt t="45668" x="4313238" y="5286375"/>
          <p14:tracePt t="45719" x="4330700" y="5268913"/>
          <p14:tracePt t="45903" x="4357688" y="5268913"/>
          <p14:tracePt t="45913" x="4411663" y="5268913"/>
          <p14:tracePt t="45925" x="4518025" y="5251450"/>
          <p14:tracePt t="45940" x="4697413" y="5251450"/>
          <p14:tracePt t="45954" x="5170488" y="5276850"/>
          <p14:tracePt t="45968" x="5483225" y="5295900"/>
          <p14:tracePt t="45984" x="6089650" y="5367338"/>
          <p14:tracePt t="45997" x="6296025" y="5394325"/>
          <p14:tracePt t="46011" x="6456363" y="5402263"/>
          <p14:tracePt t="46025" x="6715125" y="5438775"/>
          <p14:tracePt t="46040" x="6742113" y="5446713"/>
          <p14:tracePt t="46311" x="6742113" y="5456238"/>
          <p14:tracePt t="46321" x="6715125" y="5465763"/>
          <p14:tracePt t="46331" x="6688138" y="5473700"/>
          <p14:tracePt t="46342" x="6643688" y="5473700"/>
          <p14:tracePt t="46353" x="6589713" y="5483225"/>
          <p14:tracePt t="46367" x="6527800" y="5483225"/>
          <p14:tracePt t="46382" x="6473825" y="5483225"/>
          <p14:tracePt t="46516" x="6483350" y="5483225"/>
          <p14:tracePt t="46526" x="6527800" y="5483225"/>
          <p14:tracePt t="46536" x="6589713" y="5473700"/>
          <p14:tracePt t="46546" x="6670675" y="5456238"/>
          <p14:tracePt t="46557" x="6777038" y="5446713"/>
          <p14:tracePt t="46569" x="6902450" y="5419725"/>
          <p14:tracePt t="46582" x="7018338" y="5411788"/>
          <p14:tracePt t="46597" x="7099300" y="5394325"/>
          <p14:tracePt t="46611" x="7108825" y="5394325"/>
          <p14:tracePt t="46625" x="7126288" y="5394325"/>
          <p14:tracePt t="46639" x="7161213" y="5394325"/>
          <p14:tracePt t="46653" x="7188200" y="5394325"/>
          <p14:tracePt t="46669" x="7277100" y="5384800"/>
          <p14:tracePt t="46682" x="7340600" y="5375275"/>
          <p14:tracePt t="46696" x="7394575" y="5375275"/>
          <p14:tracePt t="46711" x="7483475" y="5357813"/>
          <p14:tracePt t="46725" x="7537450" y="5357813"/>
          <p14:tracePt t="46740" x="7616825" y="5357813"/>
          <p14:tracePt t="46754" x="7643813" y="5357813"/>
          <p14:tracePt t="46768" x="7688263" y="5357813"/>
          <p14:tracePt t="46782" x="7823200" y="5357813"/>
          <p14:tracePt t="46796" x="7885113" y="5357813"/>
          <p14:tracePt t="46812" x="7991475" y="5357813"/>
          <p14:tracePt t="46825" x="8001000" y="5357813"/>
          <p14:tracePt t="46839" x="8018463" y="5357813"/>
          <p14:tracePt t="46945" x="8010525" y="5375275"/>
          <p14:tracePt t="46955" x="7991475" y="5411788"/>
          <p14:tracePt t="46965" x="7974013" y="5438775"/>
          <p14:tracePt t="46975" x="7966075" y="5456238"/>
          <p14:tracePt t="46985" x="7939088" y="5483225"/>
          <p14:tracePt t="46995" x="7929563" y="5500688"/>
          <p14:tracePt t="47010" x="7920038" y="5500688"/>
          <p14:tracePt t="47026" x="7902575" y="5510213"/>
          <p14:tracePt t="47038" x="7885113" y="5510213"/>
          <p14:tracePt t="47053" x="7875588" y="5518150"/>
          <p14:tracePt t="47067" x="7840663" y="5537200"/>
          <p14:tracePt t="47081" x="7813675" y="5537200"/>
          <p14:tracePt t="47096" x="7732713" y="5537200"/>
          <p14:tracePt t="47110" x="7680325" y="5537200"/>
          <p14:tracePt t="47124" x="7616825" y="5537200"/>
          <p14:tracePt t="47138" x="7473950" y="5545138"/>
          <p14:tracePt t="47152" x="7367588" y="5545138"/>
          <p14:tracePt t="47167" x="7251700" y="5545138"/>
          <p14:tracePt t="47181" x="7037388" y="5545138"/>
          <p14:tracePt t="47195" x="6902450" y="5537200"/>
          <p14:tracePt t="47210" x="6705600" y="5527675"/>
          <p14:tracePt t="47224" x="6670675" y="5527675"/>
          <p14:tracePt t="47238" x="6653213" y="5527675"/>
          <p14:tracePt t="47496" x="6680200" y="5491163"/>
          <p14:tracePt t="47506" x="6715125" y="5438775"/>
          <p14:tracePt t="47516" x="6751638" y="5384800"/>
          <p14:tracePt t="47527" x="6840538" y="5197475"/>
          <p14:tracePt t="47539" x="6929438" y="5054600"/>
          <p14:tracePt t="47553" x="7000875" y="4965700"/>
          <p14:tracePt t="47567" x="7045325" y="4875213"/>
          <p14:tracePt t="47630" x="6991350" y="4875213"/>
          <p14:tracePt t="47639" x="6965950" y="4875213"/>
          <p14:tracePt t="47650" x="6919913" y="4875213"/>
          <p14:tracePt t="47659" x="6875463" y="4875213"/>
          <p14:tracePt t="47670" x="6848475" y="4867275"/>
          <p14:tracePt t="47681" x="6813550" y="4867275"/>
          <p14:tracePt t="47721" x="6796088" y="4867275"/>
          <p14:tracePt t="47803" x="6813550" y="4867275"/>
          <p14:tracePt t="47813" x="6867525" y="4867275"/>
          <p14:tracePt t="47824" x="6973888" y="4867275"/>
          <p14:tracePt t="47838" x="7108825" y="4867275"/>
          <p14:tracePt t="47854" x="7412038" y="4840288"/>
          <p14:tracePt t="47867" x="7554913" y="4840288"/>
          <p14:tracePt t="47882" x="7661275" y="4830763"/>
          <p14:tracePt t="47895" x="7813675" y="4830763"/>
          <p14:tracePt t="47910" x="7885113" y="4830763"/>
          <p14:tracePt t="47925" x="8010525" y="4830763"/>
          <p14:tracePt t="47938" x="8054975" y="4830763"/>
          <p14:tracePt t="47953" x="8108950" y="4830763"/>
          <p14:tracePt t="47967" x="8296275" y="4830763"/>
          <p14:tracePt t="47981" x="8358188" y="4830763"/>
          <p14:tracePt t="47998" x="8439150" y="4830763"/>
          <p14:tracePt t="48010" x="8447088" y="4830763"/>
          <p14:tracePt t="48129" x="8447088" y="4840288"/>
          <p14:tracePt t="48140" x="8439150" y="4857750"/>
          <p14:tracePt t="48150" x="8429625" y="4867275"/>
          <p14:tracePt t="48171" x="8412163" y="4884738"/>
          <p14:tracePt t="48180" x="8394700" y="4902200"/>
          <p14:tracePt t="48191" x="8385175" y="4929188"/>
          <p14:tracePt t="48201" x="8367713" y="4938713"/>
          <p14:tracePt t="48212" x="8340725" y="4956175"/>
          <p14:tracePt t="48224" x="8296275" y="4973638"/>
          <p14:tracePt t="48239" x="8232775" y="4983163"/>
          <p14:tracePt t="48253" x="7920038" y="5037138"/>
          <p14:tracePt t="48266" x="7732713" y="5116513"/>
          <p14:tracePt t="48283" x="7348538" y="5160963"/>
          <p14:tracePt t="48295" x="7224713" y="5170488"/>
          <p14:tracePt t="48309" x="7143750" y="5170488"/>
          <p14:tracePt t="48324" x="7081838" y="5170488"/>
          <p14:tracePt t="48364" x="7072313" y="5170488"/>
          <p14:tracePt t="48375" x="6813550" y="5000625"/>
          <p14:tracePt t="48384" x="6786563" y="4991100"/>
          <p14:tracePt t="48395" x="6732588" y="4991100"/>
          <p14:tracePt t="48410" x="6643688" y="5018088"/>
          <p14:tracePt t="48425" x="6554788" y="5099050"/>
          <p14:tracePt t="48438" x="6537325" y="5108575"/>
          <p14:tracePt t="48673" x="6402388" y="5205413"/>
          <p14:tracePt t="48681" x="6215063" y="5286375"/>
          <p14:tracePt t="48695" x="5983288" y="5419725"/>
          <p14:tracePt t="48710" x="5661025" y="5537200"/>
          <p14:tracePt t="48724" x="5054600" y="5608638"/>
          <p14:tracePt t="48738" x="4768850" y="5608638"/>
          <p14:tracePt t="48752" x="4500563" y="5634038"/>
          <p14:tracePt t="48766" x="4429125" y="5634038"/>
          <p14:tracePt t="48783" x="4340225" y="5643563"/>
          <p14:tracePt t="48795" x="4286250" y="5653088"/>
          <p14:tracePt t="48809" x="4251325" y="5653088"/>
          <p14:tracePt t="48824" x="4133850" y="5688013"/>
          <p14:tracePt t="48838" x="4071938" y="5705475"/>
          <p14:tracePt t="48852" x="4017963" y="5751513"/>
          <p14:tracePt t="48866" x="3973513" y="5795963"/>
          <p14:tracePt t="48906" x="3983038" y="5795963"/>
          <p14:tracePt t="48916" x="3990975" y="5795963"/>
          <p14:tracePt t="48926" x="4037013" y="5795963"/>
          <p14:tracePt t="48938" x="4116388" y="5795963"/>
          <p14:tracePt t="48952" x="4224338" y="5795963"/>
          <p14:tracePt t="48967" x="4465638" y="5867400"/>
          <p14:tracePt t="48981" x="4554538" y="5902325"/>
          <p14:tracePt t="48995" x="4643438" y="5919788"/>
          <p14:tracePt t="49009" x="4822825" y="5983288"/>
          <p14:tracePt t="49023" x="4911725" y="5991225"/>
          <p14:tracePt t="49038" x="5081588" y="6037263"/>
          <p14:tracePt t="50745" x="4518025" y="6027738"/>
          <p14:tracePt t="50754" x="4187825" y="6062663"/>
          <p14:tracePt t="50765" x="3867150" y="6116638"/>
          <p14:tracePt t="50779" x="3581400" y="6161088"/>
          <p14:tracePt t="50794" x="3251200" y="6180138"/>
          <p14:tracePt t="50808" x="3170238" y="6188075"/>
          <p14:tracePt t="50822" x="3125788" y="6197600"/>
          <p14:tracePt t="51060" x="3133725" y="6197600"/>
          <p14:tracePt t="51070" x="3224213" y="6161088"/>
          <p14:tracePt t="51084" x="3384550" y="6116638"/>
          <p14:tracePt t="51093" x="3679825" y="6010275"/>
          <p14:tracePt t="51108" x="4037013" y="5956300"/>
          <p14:tracePt t="51122" x="4446588" y="5902325"/>
          <p14:tracePt t="51137" x="4572000" y="5902325"/>
          <p14:tracePt t="51152" x="4732338" y="5902325"/>
          <p14:tracePt t="51165" x="4741863" y="5902325"/>
          <p14:tracePt t="51389" x="4643438" y="5929313"/>
          <p14:tracePt t="51397" x="4537075" y="5929313"/>
          <p14:tracePt t="51408" x="4394200" y="5929313"/>
          <p14:tracePt t="51421" x="4187825" y="5911850"/>
          <p14:tracePt t="51435" x="3956050" y="5902325"/>
          <p14:tracePt t="51450" x="3625850" y="5867400"/>
          <p14:tracePt t="51464" x="3544888" y="5857875"/>
          <p14:tracePt t="51478" x="3517900" y="5822950"/>
          <p14:tracePt t="51744" x="3598863" y="5803900"/>
          <p14:tracePt t="51754" x="3813175" y="5795963"/>
          <p14:tracePt t="51766" x="4125913" y="5751513"/>
          <p14:tracePt t="51779" x="4384675" y="5751513"/>
          <p14:tracePt t="51793" x="4705350" y="5751513"/>
          <p14:tracePt t="51807" x="5099050" y="5732463"/>
          <p14:tracePt t="51821" x="5295900" y="5732463"/>
          <p14:tracePt t="51836" x="5465763" y="5732463"/>
          <p14:tracePt t="51850" x="5510213" y="5732463"/>
          <p14:tracePt t="51864" x="5537200" y="5732463"/>
          <p14:tracePt t="52071" x="5527675" y="5732463"/>
          <p14:tracePt t="52084" x="5465763" y="5759450"/>
          <p14:tracePt t="52093" x="5330825" y="5776913"/>
          <p14:tracePt t="52107" x="5205413" y="5822950"/>
          <p14:tracePt t="52122" x="4608513" y="5956300"/>
          <p14:tracePt t="52135" x="4456113" y="6027738"/>
          <p14:tracePt t="52150" x="4330700" y="6072188"/>
          <p14:tracePt t="52164" x="4179888" y="6126163"/>
          <p14:tracePt t="52178" x="4152900" y="6126163"/>
          <p14:tracePt t="52194" x="4125913" y="6126163"/>
          <p14:tracePt t="52207" x="4125913" y="6089650"/>
          <p14:tracePt t="52221" x="4125913" y="6018213"/>
          <p14:tracePt t="52449" x="4152900" y="6018213"/>
          <p14:tracePt t="52459" x="4232275" y="6010275"/>
          <p14:tracePt t="52470" x="4367213" y="6000750"/>
          <p14:tracePt t="52481" x="4572000" y="5991225"/>
          <p14:tracePt t="52493" x="4741863" y="5991225"/>
          <p14:tracePt t="52507" x="4938713" y="5991225"/>
          <p14:tracePt t="52521" x="5143500" y="5991225"/>
          <p14:tracePt t="52535" x="5197475" y="5991225"/>
          <p14:tracePt t="52550" x="5232400" y="6027738"/>
          <p14:tracePt t="52564" x="5232400" y="6089650"/>
          <p14:tracePt t="52766" x="5322888" y="6081713"/>
          <p14:tracePt t="52776" x="5429250" y="6054725"/>
          <p14:tracePt t="52786" x="5589588" y="6010275"/>
          <p14:tracePt t="52796" x="5867400" y="5965825"/>
          <p14:tracePt t="52807" x="6161088" y="5946775"/>
          <p14:tracePt t="52821" x="6375400" y="5911850"/>
          <p14:tracePt t="52837" x="6840538" y="5973763"/>
          <p14:tracePt t="52850" x="6919913" y="5991225"/>
          <p14:tracePt t="52864" x="6965950" y="6018213"/>
          <p14:tracePt t="52878" x="6983413" y="6037263"/>
          <p14:tracePt t="53072" x="6911975" y="6045200"/>
          <p14:tracePt t="53084" x="6697663" y="6045200"/>
          <p14:tracePt t="53094" x="6330950" y="6045200"/>
          <p14:tracePt t="53106" x="5867400" y="6018213"/>
          <p14:tracePt t="53120" x="5419725" y="5965825"/>
          <p14:tracePt t="53135" x="4786313" y="5956300"/>
          <p14:tracePt t="53149" x="4643438" y="5956300"/>
          <p14:tracePt t="53164" x="4483100" y="5956300"/>
          <p14:tracePt t="53178" x="4456113" y="5956300"/>
          <p14:tracePt t="53194" x="4419600" y="5938838"/>
          <p14:tracePt t="53206" x="4419600" y="5911850"/>
          <p14:tracePt t="53220" x="4419600" y="5840413"/>
          <p14:tracePt t="53450" x="4394200" y="5840413"/>
          <p14:tracePt t="53460" x="4330700" y="5867400"/>
          <p14:tracePt t="53470" x="4205288" y="5867400"/>
          <p14:tracePt t="53481" x="4089400" y="5884863"/>
          <p14:tracePt t="53492" x="3956050" y="5884863"/>
          <p14:tracePt t="53507" x="3795713" y="5902325"/>
          <p14:tracePt t="53521" x="3633788" y="5956300"/>
          <p14:tracePt t="53585" x="3732213" y="5946775"/>
          <p14:tracePt t="53593" x="3902075" y="5929313"/>
          <p14:tracePt t="53606" x="4054475" y="5884863"/>
          <p14:tracePt t="53620" x="4241800" y="5884863"/>
          <p14:tracePt t="53634" x="4660900" y="5884863"/>
          <p14:tracePt t="53649" x="4776788" y="5884863"/>
          <p14:tracePt t="53664" x="5089525" y="5919788"/>
          <p14:tracePt t="53677" x="5143500" y="5929313"/>
          <p14:tracePt t="53692" x="5187950" y="5929313"/>
          <p14:tracePt t="53706" x="5205413" y="5929313"/>
          <p14:tracePt t="53909" x="5224463" y="5929313"/>
          <p14:tracePt t="53920" x="5322888" y="5919788"/>
          <p14:tracePt t="53930" x="5491163" y="5894388"/>
          <p14:tracePt t="53940" x="5768975" y="5867400"/>
          <p14:tracePt t="53951" x="6170613" y="5830888"/>
          <p14:tracePt t="53963" x="6429375" y="5830888"/>
          <p14:tracePt t="53977" x="6732588" y="5822950"/>
          <p14:tracePt t="53991" x="7045325" y="5822950"/>
          <p14:tracePt t="54006" x="7153275" y="5822950"/>
          <p14:tracePt t="54022" x="7259638" y="5822950"/>
          <p14:tracePt t="54034" x="7269163" y="5822950"/>
          <p14:tracePt t="54206" x="7313613" y="5822950"/>
          <p14:tracePt t="54216" x="7412038" y="5867400"/>
          <p14:tracePt t="54225" x="7527925" y="5884863"/>
          <p14:tracePt t="54236" x="7715250" y="5894388"/>
          <p14:tracePt t="54248" x="7983538" y="5894388"/>
          <p14:tracePt t="54262" x="8215313" y="5857875"/>
          <p14:tracePt t="54276" x="8661400" y="5616575"/>
          <p14:tracePt t="54291" x="8848725" y="5510213"/>
          <p14:tracePt t="54305" x="8929688" y="5446713"/>
          <p14:tracePt t="54319" x="8956675" y="5394325"/>
          <p14:tracePt t="54462" x="8912225" y="5429250"/>
          <p14:tracePt t="54471" x="8867775" y="5456238"/>
          <p14:tracePt t="54482" x="8769350" y="5473700"/>
          <p14:tracePt t="54492" x="8634413" y="5510213"/>
          <p14:tracePt t="54506" x="8420100" y="5545138"/>
          <p14:tracePt t="54520" x="8180388" y="5608638"/>
          <p14:tracePt t="54534" x="7705725" y="5768975"/>
          <p14:tracePt t="54548" x="7572375" y="5840413"/>
          <p14:tracePt t="54563" x="7466013" y="5884863"/>
          <p14:tracePt t="54603" x="7554913" y="5857875"/>
          <p14:tracePt t="54614" x="7705725" y="5830888"/>
          <p14:tracePt t="54624" x="7902575" y="5813425"/>
          <p14:tracePt t="54634" x="8153400" y="5803900"/>
          <p14:tracePt t="54647" x="8304213" y="5759450"/>
          <p14:tracePt t="54662" x="8412163" y="5724525"/>
          <p14:tracePt t="54676" x="8528050" y="5715000"/>
          <p14:tracePt t="58444" x="8474075" y="5715000"/>
          <p14:tracePt t="58453" x="8412163" y="5688013"/>
          <p14:tracePt t="58463" x="8331200" y="5661025"/>
          <p14:tracePt t="58475" x="8269288" y="5634038"/>
          <p14:tracePt t="58488" x="8116888" y="5554663"/>
          <p14:tracePt t="58504" x="7653338" y="5394325"/>
          <p14:tracePt t="58517" x="7402513" y="5313363"/>
          <p14:tracePt t="58531" x="7134225" y="5232400"/>
          <p14:tracePt t="58546" x="6697663" y="5153025"/>
          <p14:tracePt t="58560" x="6500813" y="5153025"/>
          <p14:tracePt t="58576" x="6313488" y="5170488"/>
          <p14:tracePt t="58589" x="6259513" y="5205413"/>
          <p14:tracePt t="58602" x="6215063" y="5251450"/>
          <p14:tracePt t="58617" x="6188075" y="5330825"/>
          <p14:tracePt t="58872" x="6188075" y="5340350"/>
          <p14:tracePt t="58883" x="6161088" y="5384800"/>
          <p14:tracePt t="58893" x="6126163" y="5411788"/>
          <p14:tracePt t="58903" x="6072188" y="5446713"/>
          <p14:tracePt t="58917" x="6000750" y="5500688"/>
          <p14:tracePt t="58931" x="5919788" y="5537200"/>
          <p14:tracePt t="58945" x="5732463" y="5537200"/>
          <p14:tracePt t="58960" x="5599113" y="5527675"/>
          <p14:tracePt t="58974" x="5251450" y="5411788"/>
          <p14:tracePt t="58988" x="5010150" y="5340350"/>
          <p14:tracePt t="59002" x="4724400" y="5276850"/>
          <p14:tracePt t="59017" x="4241800" y="5170488"/>
          <p14:tracePt t="59031" x="4010025" y="5126038"/>
          <p14:tracePt t="59046" x="3687763" y="5037138"/>
          <p14:tracePt t="59059" x="3571875" y="5018088"/>
          <p14:tracePt t="59074" x="3482975" y="4973638"/>
          <p14:tracePt t="59078" x="3438525" y="4965700"/>
          <p14:tracePt t="59088" x="3411538" y="4965700"/>
          <p14:tracePt t="59103" x="3384550" y="4965700"/>
          <p14:tracePt t="59178" x="3394075" y="4965700"/>
          <p14:tracePt t="59189" x="3394075" y="4973638"/>
          <p14:tracePt t="59209" x="3394075" y="4983163"/>
          <p14:tracePt t="59219" x="3402013" y="4991100"/>
          <p14:tracePt t="59232" x="3411538" y="5018088"/>
          <p14:tracePt t="59244" x="3429000" y="5054600"/>
          <p14:tracePt t="59259" x="3500438" y="5108575"/>
          <p14:tracePt t="59273" x="3589338" y="5133975"/>
          <p14:tracePt t="59287" x="3697288" y="5180013"/>
          <p14:tracePt t="59301" x="4116388" y="5197475"/>
          <p14:tracePt t="59316" x="4367213" y="5197475"/>
          <p14:tracePt t="59331" x="4894263" y="5133975"/>
          <p14:tracePt t="59344" x="5126038" y="5108575"/>
          <p14:tracePt t="59359" x="5375275" y="5099050"/>
          <p14:tracePt t="59373" x="5848350" y="5062538"/>
          <p14:tracePt t="59387" x="6045200" y="5054600"/>
          <p14:tracePt t="59402" x="6340475" y="5054600"/>
          <p14:tracePt t="59416" x="6429375" y="5054600"/>
          <p14:tracePt t="59430" x="6554788" y="5054600"/>
          <p14:tracePt t="59444" x="6786563" y="5116513"/>
          <p14:tracePt t="59459" x="6884988" y="5153025"/>
          <p14:tracePt t="59475" x="7027863" y="5251450"/>
          <p14:tracePt t="59488" x="7081838" y="5268913"/>
          <p14:tracePt t="59502" x="7116763" y="5268913"/>
          <p14:tracePt t="59802" x="7153275" y="5276850"/>
          <p14:tracePt t="59812" x="7205663" y="5286375"/>
          <p14:tracePt t="59821" x="7277100" y="5295900"/>
          <p14:tracePt t="59833" x="7375525" y="5303838"/>
          <p14:tracePt t="59845" x="7537450" y="5303838"/>
          <p14:tracePt t="59859" x="7680325" y="5303838"/>
          <p14:tracePt t="59874" x="8081963" y="5295900"/>
          <p14:tracePt t="59887" x="8286750" y="5268913"/>
          <p14:tracePt t="59904" x="8616950" y="5205413"/>
          <p14:tracePt t="59916" x="8732838" y="5126038"/>
          <p14:tracePt t="59930" x="8796338" y="5072063"/>
          <p14:tracePt t="59945" x="8840788" y="4929188"/>
          <p14:tracePt t="59959" x="8848725" y="4751388"/>
          <p14:tracePt t="59975" x="8840788" y="4419600"/>
          <p14:tracePt t="59987" x="8831263" y="4367213"/>
          <p14:tracePt t="60002" x="8813800" y="4276725"/>
          <p14:tracePt t="60016" x="8804275" y="4133850"/>
          <p14:tracePt t="60030" x="8769350" y="3705225"/>
          <p14:tracePt t="60046" x="8742363" y="2919413"/>
          <p14:tracePt t="60059" x="8742363" y="2633663"/>
          <p14:tracePt t="60073" x="8742363" y="2438400"/>
          <p14:tracePt t="60077" x="8697913" y="2133600"/>
          <p14:tracePt t="60088" x="8680450" y="2071688"/>
          <p14:tracePt t="60102" x="8653463" y="2062163"/>
          <p14:tracePt t="60119" x="8562975" y="2044700"/>
          <p14:tracePt t="60130" x="8518525" y="2044700"/>
          <p14:tracePt t="60144" x="8501063" y="2044700"/>
          <p14:tracePt t="60159" x="8474075" y="2044700"/>
          <p14:tracePt t="60173" x="8456613" y="2044700"/>
          <p14:tracePt t="60187" x="8429625" y="2089150"/>
          <p14:tracePt t="60424" x="8375650" y="2098675"/>
          <p14:tracePt t="60435" x="8304213" y="2133600"/>
          <p14:tracePt t="60446" x="8180388" y="2152650"/>
          <p14:tracePt t="60458" x="7858125" y="2152650"/>
          <p14:tracePt t="60473" x="7545388" y="2152650"/>
          <p14:tracePt t="60487" x="6759575" y="2152650"/>
          <p14:tracePt t="60502" x="6384925" y="2197100"/>
          <p14:tracePt t="60516" x="5973763" y="2232025"/>
          <p14:tracePt t="60530" x="5857875" y="2259013"/>
          <p14:tracePt t="60544" x="5813425" y="2259013"/>
          <p14:tracePt t="60558" x="5795963" y="2259013"/>
          <p14:tracePt t="60598" x="5697538" y="2276475"/>
          <p14:tracePt t="60608" x="5616575" y="2295525"/>
          <p14:tracePt t="60619" x="5491163" y="2322513"/>
          <p14:tracePt t="60630" x="5357813" y="2357438"/>
          <p14:tracePt t="60644" x="5232400" y="2401888"/>
          <p14:tracePt t="60659" x="5045075" y="2465388"/>
          <p14:tracePt t="60673" x="5010150" y="2473325"/>
          <p14:tracePt t="60742" x="5018088" y="2473325"/>
          <p14:tracePt t="60751" x="5027613" y="2473325"/>
          <p14:tracePt t="60761" x="5037138" y="2473325"/>
          <p14:tracePt t="60773" x="5045075" y="2473325"/>
          <p14:tracePt t="60787" x="5072063" y="2473325"/>
          <p14:tracePt t="60802" x="5224463" y="2473325"/>
          <p14:tracePt t="60815" x="5322888" y="2473325"/>
          <p14:tracePt t="60830" x="5491163" y="2473325"/>
          <p14:tracePt t="60844" x="5911850" y="2482850"/>
          <p14:tracePt t="60858" x="6027738" y="2482850"/>
          <p14:tracePt t="60873" x="6072188" y="2482850"/>
          <p14:tracePt t="60904" x="6072188" y="2500313"/>
          <p14:tracePt t="67698" x="6054725" y="2527300"/>
          <p14:tracePt t="67708" x="6000750" y="2544763"/>
          <p14:tracePt t="67718" x="5894388" y="2562225"/>
          <p14:tracePt t="67728" x="5653088" y="2616200"/>
          <p14:tracePt t="67740" x="5133975" y="2660650"/>
          <p14:tracePt t="67753" x="4518025" y="2741613"/>
          <p14:tracePt t="67769" x="3116263" y="2973388"/>
          <p14:tracePt t="67782" x="2500313" y="3044825"/>
          <p14:tracePt t="67796" x="1938338" y="3133725"/>
          <p14:tracePt t="68250" x="1946275" y="3133725"/>
          <p14:tracePt t="68260" x="2009775" y="3133725"/>
          <p14:tracePt t="68270" x="2133600" y="3133725"/>
          <p14:tracePt t="68282" x="2286000" y="3143250"/>
          <p14:tracePt t="68296" x="2384425" y="3152775"/>
          <p14:tracePt t="68311" x="2411413" y="3152775"/>
          <p14:tracePt t="68331" x="2419350" y="3152775"/>
          <p14:tracePt t="68382" x="2419350" y="3143250"/>
          <p14:tracePt t="68393" x="2428875" y="3098800"/>
          <p14:tracePt t="68403" x="2438400" y="3089275"/>
          <p14:tracePt t="68514" x="2411413" y="3081338"/>
          <p14:tracePt t="68524" x="2330450" y="3044825"/>
          <p14:tracePt t="68534" x="2232025" y="3009900"/>
          <p14:tracePt t="68544" x="2143125" y="3000375"/>
          <p14:tracePt t="68555" x="2081213" y="2982913"/>
          <p14:tracePt t="68566" x="2017713" y="2965450"/>
          <p14:tracePt t="68581" x="1982788" y="2955925"/>
          <p14:tracePt t="68595" x="1946275" y="2955925"/>
          <p14:tracePt t="68637" x="1938338" y="2955925"/>
          <p14:tracePt t="68648" x="1919288" y="2965450"/>
          <p14:tracePt t="68658" x="1884363" y="2982913"/>
          <p14:tracePt t="71601" x="1884363" y="3071813"/>
          <p14:tracePt t="71609" x="1884363" y="3152775"/>
          <p14:tracePt t="71622" x="1884363" y="3251200"/>
          <p14:tracePt t="71637" x="1884363" y="3295650"/>
          <p14:tracePt t="71651" x="1884363" y="3429000"/>
          <p14:tracePt t="71665" x="1901825" y="3527425"/>
          <p14:tracePt t="71680" x="1982788" y="3751263"/>
          <p14:tracePt t="72120" x="2000250" y="3776663"/>
          <p14:tracePt t="72130" x="2000250" y="3840163"/>
          <p14:tracePt t="72140" x="2044700" y="3911600"/>
          <p14:tracePt t="72151" x="2098675" y="3983038"/>
          <p14:tracePt t="72165" x="2197100" y="4108450"/>
          <p14:tracePt t="72180" x="2419350" y="4268788"/>
          <p14:tracePt t="72518" x="2608263" y="4357688"/>
          <p14:tracePt t="72528" x="2901950" y="4473575"/>
          <p14:tracePt t="72539" x="3241675" y="4572000"/>
          <p14:tracePt t="72550" x="3751263" y="4732338"/>
          <p14:tracePt t="72565" x="4205288" y="4857750"/>
          <p14:tracePt t="72579" x="5375275" y="5099050"/>
          <p14:tracePt t="72593" x="5884863" y="5224463"/>
          <p14:tracePt t="72906" x="5946775" y="5251450"/>
          <p14:tracePt t="72916" x="6037263" y="5276850"/>
          <p14:tracePt t="72926" x="6205538" y="5322888"/>
          <p14:tracePt t="72937" x="6562725" y="5402263"/>
          <p14:tracePt t="72950" x="6946900" y="5491163"/>
          <p14:tracePt t="72966" x="7858125" y="5589588"/>
          <p14:tracePt t="72979" x="8385175" y="5661025"/>
          <p14:tracePt t="73386" x="8367713" y="5661025"/>
          <p14:tracePt t="73396" x="8170863" y="5653088"/>
          <p14:tracePt t="73407" x="7885113" y="5589588"/>
          <p14:tracePt t="73421" x="7751763" y="5581650"/>
          <p14:tracePt t="73438" x="7483475" y="5527675"/>
          <p14:tracePt t="73450" x="7358063" y="5527675"/>
          <p14:tracePt t="73465" x="7251700" y="5527675"/>
          <p14:tracePt t="73478" x="7126288" y="5527675"/>
          <p14:tracePt t="73967" x="6973888" y="5518150"/>
          <p14:tracePt t="73978" x="6527800" y="5446713"/>
          <p14:tracePt t="73988" x="6010275" y="5394325"/>
          <p14:tracePt t="73998" x="5473700" y="5375275"/>
          <p14:tracePt t="74009" x="4956175" y="5322888"/>
          <p14:tracePt t="74021" x="4545013" y="5322888"/>
          <p14:tracePt t="74035" x="4160838" y="5303838"/>
          <p14:tracePt t="74050" x="3589338" y="5276850"/>
          <p14:tracePt t="74064" x="3348038" y="5276850"/>
          <p14:tracePt t="74079" x="2803525" y="5268913"/>
          <p14:tracePt t="74093" x="2322513" y="5268913"/>
          <p14:tracePt t="74107" x="1812925" y="5268913"/>
          <p14:tracePt t="74121" x="1276350" y="5214938"/>
          <p14:tracePt t="74529" x="1303338" y="5214938"/>
          <p14:tracePt t="74539" x="1347788" y="5214938"/>
          <p14:tracePt t="74551" x="1411288" y="5214938"/>
          <p14:tracePt t="74563" x="1490663" y="5197475"/>
          <p14:tracePt t="74578" x="1562100" y="5197475"/>
          <p14:tracePt t="74592" x="1751013" y="5214938"/>
          <p14:tracePt t="74607" x="1822450" y="5224463"/>
          <p14:tracePt t="74621" x="1965325" y="521493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3141"/>
            <a:ext cx="8229600" cy="384718"/>
          </a:xfrm>
        </p:spPr>
        <p:txBody>
          <a:bodyPr/>
          <a:lstStyle/>
          <a:p>
            <a:r>
              <a:rPr lang="en-US" dirty="0" smtClean="0"/>
              <a:t>Layers of Abstraction in Computer Science (CS)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85375" y="1039903"/>
            <a:ext cx="4632576" cy="3257794"/>
            <a:chOff x="2300535" y="1039903"/>
            <a:chExt cx="4632576" cy="3257794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2300535" y="103990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Application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2300535" y="158668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Algorithms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2300535" y="213347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Programming Language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2300535" y="2680261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Operating System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2300535" y="3227047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Instruction Set Architecture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2300535" y="3773833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Microarchitecture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85375" y="4320619"/>
            <a:ext cx="4632576" cy="1617435"/>
            <a:chOff x="2300535" y="4320619"/>
            <a:chExt cx="4632576" cy="1617435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300535" y="4320619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Gates/Register-Transfer Level (RTL)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2300535" y="4867405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Circuits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2300535" y="5414190"/>
              <a:ext cx="4632576" cy="523864"/>
            </a:xfrm>
            <a:prstGeom prst="roundRect">
              <a:avLst/>
            </a:prstGeom>
            <a:solidFill>
              <a:schemeClr val="accent2">
                <a:shade val="51000"/>
                <a:satMod val="130000"/>
              </a:schemeClr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200" b="1" dirty="0" smtClean="0">
                  <a:latin typeface="+mj-lt"/>
                  <a:cs typeface="Arial" pitchFamily="34" charset="0"/>
                </a:rPr>
                <a:t>Physics</a:t>
              </a: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1995605" y="964216"/>
            <a:ext cx="4736759" cy="3903189"/>
          </a:xfrm>
          <a:prstGeom prst="rect">
            <a:avLst/>
          </a:prstGeom>
          <a:solidFill>
            <a:schemeClr val="bg1">
              <a:alpha val="90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2033283" y="4867405"/>
            <a:ext cx="4736759" cy="1348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0000">
                <a:schemeClr val="bg1">
                  <a:alpha val="0"/>
                </a:schemeClr>
              </a:gs>
            </a:gsLst>
            <a:lin ang="1620000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1833559" y="4867405"/>
            <a:ext cx="162046" cy="1070649"/>
          </a:xfrm>
          <a:prstGeom prst="leftBrace">
            <a:avLst>
              <a:gd name="adj1" fmla="val 38114"/>
              <a:gd name="adj2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26901" y="5080753"/>
            <a:ext cx="176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Topics of </a:t>
            </a:r>
          </a:p>
          <a:p>
            <a:pPr algn="r"/>
            <a:r>
              <a:rPr lang="en-US" sz="2000" dirty="0" smtClean="0">
                <a:latin typeface="+mj-lt"/>
              </a:rPr>
              <a:t>this lecture</a:t>
            </a:r>
          </a:p>
        </p:txBody>
      </p:sp>
      <p:sp>
        <p:nvSpPr>
          <p:cNvPr id="45" name="Right Arrow 44"/>
          <p:cNvSpPr/>
          <p:nvPr/>
        </p:nvSpPr>
        <p:spPr bwMode="auto">
          <a:xfrm rot="16200000">
            <a:off x="6252216" y="4933808"/>
            <a:ext cx="1613647" cy="512305"/>
          </a:xfrm>
          <a:prstGeom prst="rightArrow">
            <a:avLst/>
          </a:prstGeom>
          <a:gradFill flip="none" rotWithShape="1">
            <a:gsLst>
              <a:gs pos="5000">
                <a:schemeClr val="bg1"/>
              </a:gs>
              <a:gs pos="95000">
                <a:schemeClr val="accent1"/>
              </a:gs>
            </a:gsLst>
            <a:lin ang="0" scaled="0"/>
            <a:tileRect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15192" y="5247238"/>
            <a:ext cx="176604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accent1"/>
                </a:solidFill>
                <a:latin typeface="+mj-lt"/>
              </a:rPr>
              <a:t>Less</a:t>
            </a:r>
            <a:r>
              <a:rPr lang="en-US" sz="1700" dirty="0" smtClean="0">
                <a:latin typeface="+mj-lt"/>
              </a:rPr>
              <a:t> about electrons, semiconductors…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315192" y="4345789"/>
            <a:ext cx="17660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accent1"/>
                </a:solidFill>
                <a:latin typeface="+mj-lt"/>
              </a:rPr>
              <a:t>More </a:t>
            </a:r>
            <a:r>
              <a:rPr lang="en-US" sz="1700" dirty="0" smtClean="0">
                <a:latin typeface="+mj-lt"/>
              </a:rPr>
              <a:t>about voltages, </a:t>
            </a:r>
            <a:r>
              <a:rPr lang="en-US" sz="1700" dirty="0">
                <a:latin typeface="+mj-lt"/>
              </a:rPr>
              <a:t>wires </a:t>
            </a:r>
            <a:r>
              <a:rPr lang="en-US" sz="1700" dirty="0" smtClean="0">
                <a:latin typeface="+mj-lt"/>
              </a:rPr>
              <a:t>and </a:t>
            </a:r>
            <a:r>
              <a:rPr lang="en-US" sz="1700" dirty="0">
                <a:latin typeface="+mj-lt"/>
              </a:rPr>
              <a:t>transistors…</a:t>
            </a:r>
          </a:p>
          <a:p>
            <a:endParaRPr lang="en-US" sz="1700" dirty="0"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304055"/>
      </p:ext>
    </p:extLst>
  </p:cSld>
  <p:clrMapOvr>
    <a:masterClrMapping/>
  </p:clrMapOvr>
  <p:transition advTm="266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 animBg="1"/>
      <p:bldP spid="42" grpId="0" animBg="1"/>
      <p:bldP spid="16" grpId="0" animBg="1"/>
      <p:bldP spid="17" grpId="0"/>
      <p:bldP spid="45" grpId="0" animBg="1"/>
      <p:bldP spid="46" grpId="0"/>
      <p:bldP spid="47" grpId="0"/>
    </p:bldLst>
  </p:timing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 of </a:t>
            </a:r>
            <a:r>
              <a:rPr lang="en-US" dirty="0"/>
              <a:t>S</a:t>
            </a:r>
            <a:r>
              <a:rPr lang="en-US" dirty="0" smtClean="0"/>
              <a:t>tates in Schemes with MOSFETs</a:t>
            </a:r>
            <a:endParaRPr lang="en-US" dirty="0"/>
          </a:p>
        </p:txBody>
      </p:sp>
      <p:graphicFrame>
        <p:nvGraphicFramePr>
          <p:cNvPr id="1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552433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561497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67476"/>
              </p:ext>
            </p:extLst>
          </p:nvPr>
        </p:nvGraphicFramePr>
        <p:xfrm>
          <a:off x="2090775" y="1161414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98469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3169"/>
              </p:ext>
            </p:extLst>
          </p:nvPr>
        </p:nvGraphicFramePr>
        <p:xfrm>
          <a:off x="2093976" y="1161288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88466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weak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 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Neo Sans Intel" pitchFamily="34" charset="0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0</a:t>
                      </a:r>
                      <a:endParaRPr lang="en-US" sz="18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0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Neo Sans Intel" pitchFamily="34" charset="0"/>
                        </a:rPr>
                        <a:t>weak </a:t>
                      </a:r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1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Neo Sans Intel" pitchFamily="34" charset="0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Neo Sans Intel" pitchFamily="34" charset="0"/>
                        </a:rPr>
                        <a:t> 1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93105"/>
              </p:ext>
            </p:extLst>
          </p:nvPr>
        </p:nvGraphicFramePr>
        <p:xfrm>
          <a:off x="2089941" y="1158499"/>
          <a:ext cx="4937760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960"/>
                <a:gridCol w="822960"/>
                <a:gridCol w="822960"/>
                <a:gridCol w="822960"/>
                <a:gridCol w="822960"/>
                <a:gridCol w="822960"/>
              </a:tblGrid>
              <a:tr h="82296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0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</a:rPr>
                        <a:t>Z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weak</a:t>
                      </a:r>
                      <a:r>
                        <a:rPr lang="en-US" dirty="0" smtClean="0">
                          <a:latin typeface="+mj-lt"/>
                        </a:rPr>
                        <a:t> 0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weak</a:t>
                      </a:r>
                      <a:r>
                        <a:rPr lang="en-US" dirty="0" smtClean="0">
                          <a:latin typeface="+mj-lt"/>
                        </a:rPr>
                        <a:t> 1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j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+mj-lt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4F25"/>
                          </a:solidFill>
                          <a:latin typeface="+mj-lt"/>
                        </a:rPr>
                        <a:t>short</a:t>
                      </a:r>
                      <a:endParaRPr lang="en-US" dirty="0">
                        <a:solidFill>
                          <a:srgbClr val="FF4F25"/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+mj-lt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+mj-lt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+mj-lt"/>
                        </a:rPr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Z</a:t>
                      </a:r>
                      <a:endParaRPr lang="en-US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weak 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0</a:t>
                      </a:r>
                      <a:endParaRPr lang="en-US" sz="1800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1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weak </a:t>
                      </a:r>
                      <a:r>
                        <a:rPr lang="en-US" dirty="0" smtClean="0">
                          <a:latin typeface="+mj-lt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+mj-lt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0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+mj-lt"/>
                        </a:rPr>
                        <a:t>short</a:t>
                      </a: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j-lt"/>
                        </a:rPr>
                        <a:t>weak </a:t>
                      </a:r>
                      <a:r>
                        <a:rPr lang="en-US" dirty="0" smtClean="0"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+mj-lt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1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4F25"/>
                          </a:solidFill>
                          <a:latin typeface="+mj-lt"/>
                        </a:rPr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n-ea"/>
                          <a:cs typeface="+mn-cs"/>
                        </a:rPr>
                        <a:t>weak</a:t>
                      </a:r>
                      <a:r>
                        <a:rPr lang="en-US" sz="1800" dirty="0" smtClean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 1</a:t>
                      </a:r>
                      <a:endParaRPr lang="en-US" sz="1600" dirty="0" smtClean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3682866"/>
      </p:ext>
    </p:extLst>
  </p:cSld>
  <p:clrMapOvr>
    <a:masterClrMapping/>
  </p:clrMapOvr>
  <p:transition advTm="944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147" x="2125663" y="5180013"/>
          <p14:tracePt t="10161" x="2339975" y="4991100"/>
          <p14:tracePt t="10177" x="2938463" y="4205288"/>
          <p14:tracePt t="10191" x="3276600" y="3724275"/>
          <p14:tracePt t="10205" x="3697288" y="2598738"/>
          <p14:tracePt t="10220" x="3813175" y="2232025"/>
          <p14:tracePt t="10234" x="3884613" y="2036763"/>
          <p14:tracePt t="10262" x="3848100" y="2108200"/>
          <p14:tracePt t="10277" x="3536950" y="2536825"/>
          <p14:tracePt t="10493" x="3517900" y="2571750"/>
          <p14:tracePt t="10506" x="3500438" y="2598738"/>
          <p14:tracePt t="10520" x="3446463" y="2625725"/>
          <p14:tracePt t="10535" x="3313113" y="2643188"/>
          <p14:tracePt t="10548" x="3251200" y="2633663"/>
          <p14:tracePt t="10563" x="3170238" y="2536825"/>
          <p14:tracePt t="10577" x="3152775" y="2384425"/>
          <p14:tracePt t="10591" x="3152775" y="2276475"/>
          <p14:tracePt t="10605" x="3214688" y="2062163"/>
          <p14:tracePt t="10620" x="3259138" y="2000250"/>
          <p14:tracePt t="10635" x="3375025" y="1901825"/>
          <p14:tracePt t="10648" x="3402013" y="1901825"/>
          <p14:tracePt t="10662" x="3438525" y="1901825"/>
          <p14:tracePt t="10677" x="3482975" y="1965325"/>
          <p14:tracePt t="10691" x="3490913" y="2000250"/>
          <p14:tracePt t="10706" x="3500438" y="2143125"/>
          <p14:tracePt t="10720" x="3500438" y="2276475"/>
          <p14:tracePt t="10734" x="3500438" y="2490788"/>
          <p14:tracePt t="10748" x="3500438" y="2670175"/>
          <p14:tracePt t="10762" x="3490913" y="2724150"/>
          <p14:tracePt t="10779" x="3402013" y="2813050"/>
          <p14:tracePt t="10791" x="3384550" y="2830513"/>
          <p14:tracePt t="10805" x="3348038" y="2857500"/>
          <p14:tracePt t="10819" x="3313113" y="2894013"/>
          <p14:tracePt t="10834" x="3295650" y="2911475"/>
          <p14:tracePt t="11157" x="3313113" y="2884488"/>
          <p14:tracePt t="11171" x="3357563" y="2840038"/>
          <p14:tracePt t="11188" x="3411538" y="2776538"/>
          <p14:tracePt t="11202" x="3411538" y="2732088"/>
          <p14:tracePt t="11212" x="3419475" y="2714625"/>
          <p14:tracePt t="11222" x="3438525" y="2697163"/>
          <p14:tracePt t="11233" x="3446463" y="2652713"/>
          <p14:tracePt t="11248" x="3465513" y="2616200"/>
          <p14:tracePt t="11262" x="3465513" y="2608263"/>
          <p14:tracePt t="11299" x="3446463" y="2608263"/>
          <p14:tracePt t="11309" x="3419475" y="2608263"/>
          <p14:tracePt t="11321" x="3402013" y="2608263"/>
          <p14:tracePt t="11335" x="3384550" y="2608263"/>
          <p14:tracePt t="11350" x="3348038" y="2608263"/>
          <p14:tracePt t="11367" x="3330575" y="2608263"/>
          <p14:tracePt t="11382" x="3276600" y="2608263"/>
          <p14:tracePt t="11391" x="3251200" y="2608263"/>
          <p14:tracePt t="11405" x="3232150" y="2608263"/>
          <p14:tracePt t="11419" x="3232150" y="2616200"/>
          <p14:tracePt t="11494" x="3241675" y="2616200"/>
          <p14:tracePt t="11507" x="3251200" y="2608263"/>
          <p14:tracePt t="11522" x="3268663" y="2589213"/>
          <p14:tracePt t="11538" x="3330575" y="2527300"/>
          <p14:tracePt t="11554" x="3402013" y="2411413"/>
          <p14:tracePt t="11567" x="3438525" y="2357438"/>
          <p14:tracePt t="11576" x="3455988" y="2339975"/>
          <p14:tracePt t="11760" x="3446463" y="2339975"/>
          <p14:tracePt t="11780" x="3446463" y="2347913"/>
          <p14:tracePt t="11793" x="3438525" y="2347913"/>
          <p14:tracePt t="11804" x="3438525" y="2357438"/>
          <p14:tracePt t="11820" x="3402013" y="2374900"/>
          <p14:tracePt t="11833" x="3384550" y="2374900"/>
          <p14:tracePt t="11847" x="3357563" y="2393950"/>
          <p14:tracePt t="11862" x="3313113" y="2411413"/>
          <p14:tracePt t="11876" x="3303588" y="2419350"/>
          <p14:tracePt t="11904" x="3295650" y="2419350"/>
          <p14:tracePt t="11943" x="3251200" y="2428875"/>
          <p14:tracePt t="11953" x="3232150" y="2428875"/>
          <p14:tracePt t="11967" x="3205163" y="2438400"/>
          <p14:tracePt t="11981" x="3170238" y="2446338"/>
          <p14:tracePt t="11997" x="3133725" y="2455863"/>
          <p14:tracePt t="12014" x="3116263" y="2482850"/>
          <p14:tracePt t="12495" x="3116263" y="2465388"/>
          <p14:tracePt t="12508" x="3160713" y="2384425"/>
          <p14:tracePt t="12521" x="3205163" y="2224088"/>
          <p14:tracePt t="12533" x="3286125" y="2044700"/>
          <p14:tracePt t="12547" x="3402013" y="1731963"/>
          <p14:tracePt t="12561" x="3438525" y="1625600"/>
          <p14:tracePt t="12575" x="3465513" y="1536700"/>
          <p14:tracePt t="12589" x="3473450" y="1509713"/>
          <p14:tracePt t="12604" x="3482975" y="1490663"/>
          <p14:tracePt t="12618" x="3482975" y="1482725"/>
          <p14:tracePt t="12648" x="3465513" y="1482725"/>
          <p14:tracePt t="12657" x="3411538" y="1509713"/>
          <p14:tracePt t="12667" x="3340100" y="1554163"/>
          <p14:tracePt t="12677" x="3259138" y="1608138"/>
          <p14:tracePt t="12689" x="3143250" y="1697038"/>
          <p14:tracePt t="12704" x="3027363" y="1795463"/>
          <p14:tracePt t="12719" x="2857500" y="1911350"/>
          <p14:tracePt t="12732" x="2803525" y="1955800"/>
          <p14:tracePt t="12746" x="2741613" y="1990725"/>
          <p14:tracePt t="12761" x="2679700" y="2071688"/>
          <p14:tracePt t="12775" x="2633663" y="2116138"/>
          <p14:tracePt t="12791" x="2571750" y="2197100"/>
          <p14:tracePt t="12804" x="2554288" y="2286000"/>
          <p14:tracePt t="12818" x="2544763" y="2295525"/>
          <p14:tracePt t="12832" x="2544763" y="2303463"/>
          <p14:tracePt t="12925" x="2544763" y="2295525"/>
          <p14:tracePt t="12938" x="2581275" y="2286000"/>
          <p14:tracePt t="12954" x="2776538" y="2179638"/>
          <p14:tracePt t="12970" x="2955925" y="2108200"/>
          <p14:tracePt t="12979" x="3160713" y="2027238"/>
          <p14:tracePt t="12990" x="3340100" y="1946275"/>
          <p14:tracePt t="13005" x="3536950" y="1893888"/>
          <p14:tracePt t="13018" x="3608388" y="1866900"/>
          <p14:tracePt t="13033" x="3625850" y="1857375"/>
          <p14:tracePt t="13046" x="3652838" y="1857375"/>
          <p14:tracePt t="13088" x="3643313" y="1857375"/>
          <p14:tracePt t="13098" x="3616325" y="1901825"/>
          <p14:tracePt t="13110" x="3554413" y="1973263"/>
          <p14:tracePt t="13123" x="3500438" y="2054225"/>
          <p14:tracePt t="13133" x="3402013" y="2224088"/>
          <p14:tracePt t="13148" x="3268663" y="2446338"/>
          <p14:tracePt t="13161" x="3224213" y="2517775"/>
          <p14:tracePt t="13176" x="3205163" y="2544763"/>
          <p14:tracePt t="13189" x="3197225" y="2554288"/>
          <p14:tracePt t="13465" x="3241675" y="2482850"/>
          <p14:tracePt t="13479" x="3322638" y="2411413"/>
          <p14:tracePt t="13492" x="3419475" y="2339975"/>
          <p14:tracePt t="13504" x="3509963" y="2286000"/>
          <p14:tracePt t="13518" x="3581400" y="2241550"/>
          <p14:tracePt t="13532" x="3581400" y="2232025"/>
          <p14:tracePt t="13609" x="3571875" y="2232025"/>
          <p14:tracePt t="13623" x="3544888" y="2232025"/>
          <p14:tracePt t="13638" x="3429000" y="2295525"/>
          <p14:tracePt t="13652" x="3348038" y="2357438"/>
          <p14:tracePt t="13667" x="3232150" y="2419350"/>
          <p14:tracePt t="13683" x="3017838" y="2643188"/>
          <p14:tracePt t="13700" x="2928938" y="2705100"/>
          <p14:tracePt t="13715" x="2928938" y="2714625"/>
          <p14:tracePt t="14017" x="2955925" y="2660650"/>
          <p14:tracePt t="14031" x="3000375" y="2589213"/>
          <p14:tracePt t="14049" x="3152775" y="2170113"/>
          <p14:tracePt t="14060" x="3232150" y="2009775"/>
          <p14:tracePt t="14074" x="3276600" y="1901825"/>
          <p14:tracePt t="14088" x="3330575" y="1768475"/>
          <p14:tracePt t="14103" x="3340100" y="1758950"/>
          <p14:tracePt t="14118" x="3357563" y="1704975"/>
          <p14:tracePt t="14131" x="3357563" y="1687513"/>
          <p14:tracePt t="14146" x="3367088" y="1687513"/>
          <p14:tracePt t="14190" x="3357563" y="1704975"/>
          <p14:tracePt t="14200" x="3340100" y="1724025"/>
          <p14:tracePt t="14210" x="3330575" y="1731963"/>
          <p14:tracePt t="14221" x="3303588" y="1751013"/>
          <p14:tracePt t="14231" x="3286125" y="1768475"/>
          <p14:tracePt t="14245" x="3268663" y="1785938"/>
          <p14:tracePt t="14261" x="3205163" y="1847850"/>
          <p14:tracePt t="14274" x="3143250" y="1911350"/>
          <p14:tracePt t="14288" x="3089275" y="1973263"/>
          <p14:tracePt t="14303" x="2946400" y="2197100"/>
          <p14:tracePt t="14317" x="2911475" y="2232025"/>
          <p14:tracePt t="14333" x="2867025" y="2276475"/>
          <p14:tracePt t="14346" x="2857500" y="2295525"/>
          <p14:tracePt t="14360" x="2847975" y="2303463"/>
          <p14:tracePt t="14374" x="2803525" y="2357438"/>
          <p14:tracePt t="14388" x="2768600" y="2401888"/>
          <p14:tracePt t="14403" x="2741613" y="2428875"/>
          <p14:tracePt t="14417" x="2687638" y="2490788"/>
          <p14:tracePt t="14487" x="2687638" y="2500313"/>
          <p14:tracePt t="14936" x="2724150" y="2500313"/>
          <p14:tracePt t="14950" x="2795588" y="2500313"/>
          <p14:tracePt t="14967" x="2901950" y="2490788"/>
          <p14:tracePt t="14981" x="2938463" y="2490788"/>
          <p14:tracePt t="14997" x="2982913" y="2490788"/>
          <p14:tracePt t="15011" x="3009900" y="2490788"/>
          <p14:tracePt t="15024" x="3044825" y="2490788"/>
          <p14:tracePt t="15035" x="3089275" y="2490788"/>
          <p14:tracePt t="15045" x="3160713" y="2509838"/>
          <p14:tracePt t="15059" x="3224213" y="2517775"/>
          <p14:tracePt t="52658" x="3276600" y="2517775"/>
          <p14:tracePt t="52672" x="3357563" y="2517775"/>
          <p14:tracePt t="52686" x="3509963" y="2527300"/>
          <p14:tracePt t="52701" x="4133850" y="2589213"/>
          <p14:tracePt t="52716" x="4429125" y="2608263"/>
          <p14:tracePt t="52731" x="4795838" y="2616200"/>
          <p14:tracePt t="52747" x="4902200" y="2608263"/>
          <p14:tracePt t="52762" x="5126038" y="2562225"/>
          <p14:tracePt t="52778" x="5205413" y="2554288"/>
          <p14:tracePt t="52795" x="5419725" y="2554288"/>
          <p14:tracePt t="52812" x="5643563" y="2660650"/>
          <p14:tracePt t="52827" x="5715000" y="2697163"/>
          <p14:tracePt t="52836" x="5768975" y="2732088"/>
          <p14:tracePt t="52849" x="5813425" y="2751138"/>
          <p14:tracePt t="52863" x="5983288" y="2759075"/>
          <p14:tracePt t="52877" x="6161088" y="2803525"/>
          <p14:tracePt t="52891" x="6303963" y="2803525"/>
          <p14:tracePt t="56868" x="6232525" y="2847975"/>
          <p14:tracePt t="56881" x="6170613" y="2884488"/>
          <p14:tracePt t="56891" x="6062663" y="2919413"/>
          <p14:tracePt t="56903" x="5867400" y="2982913"/>
          <p14:tracePt t="56917" x="5394325" y="3160713"/>
          <p14:tracePt t="56931" x="5126038" y="3322638"/>
          <p14:tracePt t="56946" x="4884738" y="3598863"/>
          <p14:tracePt t="56960" x="4705350" y="3786188"/>
          <p14:tracePt t="56974" x="4679950" y="3822700"/>
          <p14:tracePt t="56988" x="4660900" y="3867150"/>
          <p14:tracePt t="57183" x="4687888" y="3867150"/>
          <p14:tracePt t="57198" x="4786313" y="3830638"/>
          <p14:tracePt t="57214" x="5180013" y="3500438"/>
          <p14:tracePt t="57229" x="5411788" y="3313113"/>
          <p14:tracePt t="57241" x="5697538" y="3143250"/>
          <p14:tracePt t="57249" x="5983288" y="2965450"/>
          <p14:tracePt t="57260" x="6215063" y="2751138"/>
          <p14:tracePt t="57274" x="6510338" y="2482850"/>
          <p14:tracePt t="57288" x="6581775" y="2411413"/>
          <p14:tracePt t="57303" x="6643688" y="2357438"/>
          <p14:tracePt t="57317" x="6680200" y="2312988"/>
          <p14:tracePt t="57331" x="6697663" y="2303463"/>
          <p14:tracePt t="57346" x="6697663" y="2286000"/>
          <p14:tracePt t="57360" x="6697663" y="2276475"/>
          <p14:tracePt t="57388" x="6697663" y="2268538"/>
          <p14:tracePt t="57402" x="6661150" y="2268538"/>
          <p14:tracePt t="57417" x="6527800" y="2286000"/>
          <p14:tracePt t="57431" x="6429375" y="2330450"/>
          <p14:tracePt t="57445" x="6323013" y="2374900"/>
          <p14:tracePt t="57460" x="5983288" y="2527300"/>
          <p14:tracePt t="57474" x="5803900" y="2616200"/>
          <p14:tracePt t="57489" x="5367338" y="2813050"/>
          <p14:tracePt t="57503" x="5099050" y="2874963"/>
          <p14:tracePt t="57517" x="4884738" y="2938463"/>
          <p14:tracePt t="57531" x="4394200" y="2955925"/>
          <p14:tracePt t="57545" x="4259263" y="2955925"/>
          <p14:tracePt t="57560" x="4125913" y="2973388"/>
          <p14:tracePt t="57574" x="4044950" y="2973388"/>
          <p14:tracePt t="57588" x="3965575" y="2938463"/>
          <p14:tracePt t="57603" x="3857625" y="2874963"/>
          <p14:tracePt t="57819" x="3875088" y="2822575"/>
          <p14:tracePt t="57833" x="4010025" y="2776538"/>
          <p14:tracePt t="57848" x="4394200" y="2616200"/>
          <p14:tracePt t="57864" x="4643438" y="2517775"/>
          <p14:tracePt t="57879" x="4919663" y="2401888"/>
          <p14:tracePt t="57895" x="5000625" y="2357438"/>
          <p14:tracePt t="57908" x="5054600" y="2339975"/>
          <p14:tracePt t="57937" x="5037138" y="2339975"/>
          <p14:tracePt t="57947" x="4991100" y="2428875"/>
          <p14:tracePt t="57958" x="4867275" y="2527300"/>
          <p14:tracePt t="57968" x="4633913" y="2625725"/>
          <p14:tracePt t="57979" x="4367213" y="2732088"/>
          <p14:tracePt t="57989" x="4081463" y="2894013"/>
          <p14:tracePt t="58003" x="3751263" y="3071813"/>
          <p14:tracePt t="58016" x="3490913" y="3330575"/>
          <p14:tracePt t="58031" x="3286125" y="3482975"/>
          <p14:tracePt t="58045" x="3268663" y="3500438"/>
          <p14:tracePt t="58081" x="3330575" y="3482975"/>
          <p14:tracePt t="58091" x="3509963" y="3394075"/>
          <p14:tracePt t="58102" x="3867150" y="3232150"/>
          <p14:tracePt t="58116" x="4205288" y="2990850"/>
          <p14:tracePt t="58131" x="4652963" y="2822575"/>
          <p14:tracePt t="58145" x="4830763" y="2795588"/>
          <p14:tracePt t="58160" x="4965700" y="2786063"/>
          <p14:tracePt t="58174" x="5197475" y="2830513"/>
          <p14:tracePt t="58188" x="5286375" y="2919413"/>
          <p14:tracePt t="58202" x="5340350" y="2973388"/>
          <p14:tracePt t="58216" x="5394325" y="3009900"/>
          <p14:tracePt t="58471" x="5510213" y="2928938"/>
          <p14:tracePt t="58484" x="5670550" y="2857500"/>
          <p14:tracePt t="58500" x="6018213" y="2847975"/>
          <p14:tracePt t="58516" x="6116638" y="2857500"/>
          <p14:tracePt t="58531" x="6224588" y="2928938"/>
          <p14:tracePt t="58545" x="6251575" y="3000375"/>
          <p14:tracePt t="58559" x="6251575" y="3036888"/>
          <p14:tracePt t="58573" x="6232525" y="3116263"/>
          <p14:tracePt t="61004" x="6205538" y="3081338"/>
          <p14:tracePt t="61018" x="6180138" y="3027363"/>
          <p14:tracePt t="61034" x="6081713" y="2751138"/>
          <p14:tracePt t="61048" x="6000750" y="2589213"/>
          <p14:tracePt t="61066" x="5894388" y="2401888"/>
          <p14:tracePt t="61081" x="5848350" y="2339975"/>
          <p14:tracePt t="61090" x="5830888" y="2276475"/>
          <p14:tracePt t="61100" x="5795963" y="2143125"/>
          <p14:tracePt t="61114" x="5705475" y="1938338"/>
          <p14:tracePt t="61383" x="5661025" y="1955800"/>
          <p14:tracePt t="61397" x="5599113" y="1982788"/>
          <p14:tracePt t="61412" x="5446713" y="2062163"/>
          <p14:tracePt t="61427" x="5357813" y="2116138"/>
          <p14:tracePt t="61443" x="5251450" y="2170113"/>
          <p14:tracePt t="61458" x="5205413" y="2205038"/>
          <p14:tracePt t="61472" x="5153025" y="2251075"/>
          <p14:tracePt t="61486" x="5133975" y="2303463"/>
          <p14:tracePt t="61500" x="5108575" y="2438400"/>
          <p14:tracePt t="71160" x="5108575" y="2625725"/>
          <p14:tracePt t="71175" x="5116513" y="2795588"/>
          <p14:tracePt t="71190" x="5170488" y="3276600"/>
          <p14:tracePt t="71210" x="5170488" y="3598863"/>
          <p14:tracePt t="71225" x="5170488" y="3768725"/>
          <p14:tracePt t="71236" x="5170488" y="3875088"/>
          <p14:tracePt t="71250" x="5224463" y="4116388"/>
          <p14:tracePt t="71265" x="5268913" y="4276725"/>
          <p14:tracePt t="71279" x="5375275" y="4419600"/>
          <p14:tracePt t="71294" x="5446713" y="4438650"/>
          <p14:tracePt t="71600" x="5653088" y="4375150"/>
          <p14:tracePt t="71615" x="5776913" y="4322763"/>
          <p14:tracePt t="71630" x="5983288" y="4251325"/>
          <p14:tracePt t="71645" x="6099175" y="4232275"/>
          <p14:tracePt t="71654" x="6188075" y="4224338"/>
          <p14:tracePt t="71665" x="6313488" y="4214813"/>
          <p14:tracePt t="71679" x="6473825" y="4214813"/>
          <p14:tracePt t="71693" x="6500813" y="4214813"/>
          <p14:tracePt t="71709" x="6537325" y="4214813"/>
          <p14:tracePt t="71722" x="6562725" y="4214813"/>
          <p14:tracePt t="71736" x="6626225" y="4224338"/>
          <p14:tracePt t="72772" x="6589713" y="4241800"/>
          <p14:tracePt t="72786" x="6572250" y="4251325"/>
          <p14:tracePt t="72803" x="6510338" y="4259263"/>
          <p14:tracePt t="72811" x="6456363" y="4259263"/>
          <p14:tracePt t="72822" x="6402388" y="4259263"/>
          <p14:tracePt t="72835" x="6348413" y="4251325"/>
          <p14:tracePt t="72849" x="6296025" y="4232275"/>
          <p14:tracePt t="72864" x="6108700" y="4089400"/>
          <p14:tracePt t="72878" x="5973763" y="3848100"/>
          <p14:tracePt t="72893" x="5875338" y="3705225"/>
          <p14:tracePt t="72906" x="5830888" y="3643313"/>
          <p14:tracePt t="72921" x="5813425" y="3625850"/>
          <p14:tracePt t="72936" x="5795963" y="3625850"/>
          <p14:tracePt t="72952" x="5776913" y="3625850"/>
          <p14:tracePt t="72968" x="5759450" y="3660775"/>
          <p14:tracePt t="73274" x="5759450" y="3786188"/>
          <p14:tracePt t="73289" x="5759450" y="3875088"/>
          <p14:tracePt t="73305" x="5759450" y="4000500"/>
          <p14:tracePt t="73323" x="5768975" y="4160838"/>
          <p14:tracePt t="73339" x="5795963" y="4205288"/>
          <p14:tracePt t="74878" x="5938838" y="4214813"/>
          <p14:tracePt t="74892" x="6000750" y="4214813"/>
          <p14:tracePt t="74908" x="6126163" y="4214813"/>
          <p14:tracePt t="74925" x="6215063" y="4214813"/>
          <p14:tracePt t="74940" x="6340475" y="4214813"/>
          <p14:tracePt t="74957" x="6545263" y="4251325"/>
          <p14:tracePt t="74973" x="6634163" y="4268788"/>
          <p14:tracePt t="74989" x="6661150" y="4276725"/>
          <p14:tracePt t="75058" x="6626225" y="4276725"/>
          <p14:tracePt t="75070" x="6394450" y="4330700"/>
          <p14:tracePt t="75079" x="6108700" y="4411663"/>
          <p14:tracePt t="75091" x="5848350" y="4465638"/>
          <p14:tracePt t="75105" x="5626100" y="4537075"/>
          <p14:tracePt t="75119" x="5153025" y="4724400"/>
          <p14:tracePt t="75134" x="4965700" y="4875213"/>
          <p14:tracePt t="75148" x="4902200" y="4929188"/>
          <p14:tracePt t="75162" x="4822825" y="5054600"/>
          <p14:tracePt t="75176" x="4813300" y="5072063"/>
          <p14:tracePt t="75221" x="4857750" y="5062538"/>
          <p14:tracePt t="75427" x="4902200" y="5062538"/>
          <p14:tracePt t="75441" x="4991100" y="5062538"/>
          <p14:tracePt t="75457" x="5251450" y="5089525"/>
          <p14:tracePt t="75472" x="5510213" y="5133975"/>
          <p14:tracePt t="75483" x="5795963" y="5187950"/>
          <p14:tracePt t="75491" x="5965825" y="5251450"/>
          <p14:tracePt t="75505" x="6081713" y="5286375"/>
          <p14:tracePt t="75519" x="6170613" y="5348288"/>
          <p14:tracePt t="75534" x="6180138" y="5348288"/>
          <p14:tracePt t="75548" x="6180138" y="5357813"/>
          <p14:tracePt t="75562" x="6197600" y="5446713"/>
          <p14:tracePt t="75576" x="6242050" y="5537200"/>
          <p14:tracePt t="75590" x="6456363" y="6000750"/>
          <p14:tracePt t="78728" x="6180138" y="5697538"/>
          <p14:tracePt t="78742" x="6054725" y="5589588"/>
          <p14:tracePt t="78758" x="5626100" y="5251450"/>
          <p14:tracePt t="78767" x="5375275" y="5054600"/>
          <p14:tracePt t="78776" x="5160963" y="4759325"/>
          <p14:tracePt t="78789" x="4946650" y="4419600"/>
          <p14:tracePt t="78803" x="4857750" y="4125913"/>
          <p14:tracePt t="78817" x="4724400" y="3509963"/>
          <p14:tracePt t="78831" x="4705350" y="3394075"/>
          <p14:tracePt t="78847" x="4714875" y="3179763"/>
          <p14:tracePt t="79114" x="4705350" y="3187700"/>
          <p14:tracePt t="79128" x="4652963" y="3232150"/>
          <p14:tracePt t="79145" x="4483100" y="3340100"/>
          <p14:tracePt t="79160" x="4411663" y="3411538"/>
          <p14:tracePt t="79174" x="4268788" y="3544888"/>
          <p14:tracePt t="79188" x="4232275" y="3581400"/>
          <p14:tracePt t="79203" x="4214813" y="3616325"/>
          <p14:tracePt t="79217" x="4205288" y="3625850"/>
          <p14:tracePt t="79231" x="4205288" y="3633788"/>
          <p14:tracePt t="79246" x="4214813" y="3633788"/>
          <p14:tracePt t="79481" x="4197350" y="3705225"/>
          <p14:tracePt t="79495" x="4152900" y="3768725"/>
          <p14:tracePt t="79510" x="4027488" y="3946525"/>
          <p14:tracePt t="79531" x="3919538" y="4133850"/>
          <p14:tracePt t="79545" x="3902075" y="4232275"/>
          <p14:tracePt t="79559" x="3875088" y="4259263"/>
          <p14:tracePt t="79573" x="3840163" y="4367213"/>
          <p14:tracePt t="79588" x="3840163" y="4384675"/>
          <p14:tracePt t="79602" x="3840163" y="4394200"/>
          <p14:tracePt t="84791" x="3867150" y="4357688"/>
          <p14:tracePt t="84807" x="3956050" y="4295775"/>
          <p14:tracePt t="84822" x="4179888" y="4160838"/>
          <p14:tracePt t="84838" x="4241800" y="4125913"/>
          <p14:tracePt t="84854" x="4322763" y="4089400"/>
          <p14:tracePt t="84903" x="4322763" y="4133850"/>
          <p14:tracePt t="84918" x="4303713" y="4232275"/>
          <p14:tracePt t="84933" x="4170363" y="4446588"/>
          <p14:tracePt t="84943" x="4037013" y="4572000"/>
          <p14:tracePt t="84956" x="3911600" y="4660900"/>
          <p14:tracePt t="84970" x="3813175" y="4724400"/>
          <p14:tracePt t="84984" x="3687763" y="4830763"/>
          <p14:tracePt t="84998" x="3616325" y="4902200"/>
          <p14:tracePt t="85014" x="3500438" y="5054600"/>
          <p14:tracePt t="85353" x="3562350" y="5018088"/>
          <p14:tracePt t="85368" x="3670300" y="4919663"/>
          <p14:tracePt t="85386" x="3919538" y="4429125"/>
          <p14:tracePt t="85399" x="3965575" y="4330700"/>
          <p14:tracePt t="85413" x="4098925" y="4062413"/>
          <p14:tracePt t="85427" x="4152900" y="3929063"/>
          <p14:tracePt t="85441" x="4197350" y="3867150"/>
          <p14:tracePt t="85455" x="4232275" y="3813175"/>
          <p14:tracePt t="85470" x="4251325" y="3768725"/>
          <p14:tracePt t="85484" x="4330700" y="3608388"/>
          <p14:tracePt t="85763" x="4375150" y="3598863"/>
          <p14:tracePt t="85778" x="4465638" y="3598863"/>
          <p14:tracePt t="85794" x="4697413" y="3705225"/>
          <p14:tracePt t="85808" x="4840288" y="3776663"/>
          <p14:tracePt t="85817" x="5037138" y="3822700"/>
          <p14:tracePt t="85827" x="5133975" y="3857625"/>
          <p14:tracePt t="85842" x="5348288" y="3894138"/>
          <p14:tracePt t="85856" x="5411788" y="3894138"/>
          <p14:tracePt t="85870" x="5429250" y="3894138"/>
          <p14:tracePt t="85884" x="5438775" y="3867150"/>
          <p14:tracePt t="85914" x="5340350" y="3848100"/>
          <p14:tracePt t="85927" x="5276850" y="3848100"/>
          <p14:tracePt t="85941" x="5205413" y="3830638"/>
          <p14:tracePt t="85955" x="5037138" y="3786188"/>
          <p14:tracePt t="85969" x="4946650" y="3786188"/>
          <p14:tracePt t="85985" x="4830763" y="3786188"/>
          <p14:tracePt t="85998" x="4776788" y="3813175"/>
          <p14:tracePt t="86013" x="4741863" y="3813175"/>
          <p14:tracePt t="86027" x="4679950" y="3813175"/>
          <p14:tracePt t="86041" x="4679950" y="3822700"/>
          <p14:tracePt t="86087" x="4679950" y="3813175"/>
          <p14:tracePt t="86097" x="4687888" y="3795713"/>
          <p14:tracePt t="86107" x="4705350" y="3776663"/>
          <p14:tracePt t="86118" x="4724400" y="3759200"/>
          <p14:tracePt t="86128" x="4768850" y="3732213"/>
          <p14:tracePt t="86141" x="4813300" y="3705225"/>
          <p14:tracePt t="86155" x="4857750" y="3697288"/>
          <p14:tracePt t="86169" x="4956175" y="3660775"/>
          <p14:tracePt t="86184" x="4983163" y="3643313"/>
          <p14:tracePt t="86199" x="5010150" y="3643313"/>
          <p14:tracePt t="86456" x="5000625" y="3643313"/>
          <p14:tracePt t="86472" x="4938713" y="3643313"/>
          <p14:tracePt t="86487" x="4795838" y="3660775"/>
          <p14:tracePt t="86501" x="4714875" y="3714750"/>
          <p14:tracePt t="86513" x="4633913" y="3732213"/>
          <p14:tracePt t="86527" x="4608513" y="3732213"/>
          <p14:tracePt t="86557" x="4608513" y="3751263"/>
          <p14:tracePt t="86598" x="4616450" y="3751263"/>
          <p14:tracePt t="86619" x="4633913" y="3751263"/>
          <p14:tracePt t="86634" x="4652963" y="3751263"/>
          <p14:tracePt t="86651" x="4697413" y="3732213"/>
          <p14:tracePt t="86660" x="4714875" y="3732213"/>
          <p14:tracePt t="86669" x="4751388" y="3724275"/>
          <p14:tracePt t="86683" x="4786313" y="3714750"/>
          <p14:tracePt t="86697" x="4840288" y="3714750"/>
          <p14:tracePt t="86712" x="4919663" y="3714750"/>
          <p14:tracePt t="86726" x="4973638" y="3714750"/>
          <p14:tracePt t="86740" x="5089525" y="3714750"/>
          <p14:tracePt t="86754" x="5160963" y="3714750"/>
          <p14:tracePt t="86769" x="5214938" y="3714750"/>
          <p14:tracePt t="86783" x="5259388" y="3714750"/>
          <p14:tracePt t="86797" x="5276850" y="3714750"/>
          <p14:tracePt t="86812" x="5340350" y="3724275"/>
          <p14:tracePt t="87040" x="5180013" y="3795713"/>
          <p14:tracePt t="87055" x="5099050" y="3822700"/>
          <p14:tracePt t="87072" x="4867275" y="3875088"/>
          <p14:tracePt t="87088" x="4660900" y="3938588"/>
          <p14:tracePt t="87098" x="4554538" y="3965575"/>
          <p14:tracePt t="87112" x="4446588" y="3983038"/>
          <p14:tracePt t="87126" x="4367213" y="4000500"/>
          <p14:tracePt t="87140" x="4303713" y="4017963"/>
          <p14:tracePt t="87155" x="4286250" y="4044950"/>
          <p14:tracePt t="87447" x="4330700" y="4044950"/>
          <p14:tracePt t="87461" x="4411663" y="4027488"/>
          <p14:tracePt t="87478" x="4598988" y="4000500"/>
          <p14:tracePt t="87493" x="4679950" y="3990975"/>
          <p14:tracePt t="87509" x="4803775" y="3990975"/>
          <p14:tracePt t="87525" x="4848225" y="3990975"/>
          <p14:tracePt t="87540" x="4919663" y="3990975"/>
          <p14:tracePt t="87555" x="4965700" y="3990975"/>
          <p14:tracePt t="87574" x="5027613" y="3990975"/>
          <p14:tracePt t="87583" x="5037138" y="3990975"/>
          <p14:tracePt t="87599" x="5062538" y="3990975"/>
          <p14:tracePt t="87625" x="5072063" y="3990975"/>
          <p14:tracePt t="87640" x="5089525" y="3990975"/>
          <p14:tracePt t="87655" x="5099050" y="3990975"/>
          <p14:tracePt t="87669" x="5116513" y="3973513"/>
          <p14:tracePt t="87906" x="5126038" y="3956050"/>
          <p14:tracePt t="87920" x="5153025" y="3938588"/>
          <p14:tracePt t="87936" x="5241925" y="3902075"/>
          <p14:tracePt t="87951" x="5286375" y="3884613"/>
          <p14:tracePt t="87968" x="5394325" y="3867150"/>
          <p14:tracePt t="87983" x="5438775" y="3867150"/>
          <p14:tracePt t="87998" x="5518150" y="3857625"/>
          <p14:tracePt t="88011" x="5545138" y="3848100"/>
          <p14:tracePt t="88025" x="5554663" y="3848100"/>
          <p14:tracePt t="88039" x="5562600" y="3848100"/>
          <p14:tracePt t="88088" x="5562600" y="3884613"/>
          <p14:tracePt t="88101" x="5554663" y="3956050"/>
          <p14:tracePt t="88117" x="5537200" y="4054475"/>
          <p14:tracePt t="88132" x="5500688" y="4197350"/>
          <p14:tracePt t="88147" x="5483225" y="4241800"/>
          <p14:tracePt t="88164" x="5465763" y="4295775"/>
          <p14:tracePt t="88180" x="5465763" y="4303713"/>
          <p14:tracePt t="88195" x="5456238" y="4303713"/>
          <p14:tracePt t="88212" x="5438775" y="4348163"/>
          <p14:tracePt t="88227" x="5419725" y="4384675"/>
          <p14:tracePt t="88244" x="5394325" y="4473575"/>
          <p14:tracePt t="88261" x="5384800" y="4491038"/>
          <p14:tracePt t="88335" x="5384800" y="4510088"/>
          <p14:tracePt t="88350" x="5375275" y="4518025"/>
          <p14:tracePt t="88396" x="5367338" y="4518025"/>
          <p14:tracePt t="88417" x="5357813" y="4518025"/>
          <p14:tracePt t="88433" x="5348288" y="4518025"/>
          <p14:tracePt t="88448" x="5276850" y="4537075"/>
          <p14:tracePt t="88464" x="5232400" y="4537075"/>
          <p14:tracePt t="88480" x="5126038" y="4537075"/>
          <p14:tracePt t="88495" x="5089525" y="4537075"/>
          <p14:tracePt t="88511" x="5027613" y="4537075"/>
          <p14:tracePt t="88528" x="4894263" y="4500563"/>
          <p14:tracePt t="88539" x="4830763" y="4473575"/>
          <p14:tracePt t="88553" x="4776788" y="4438650"/>
          <p14:tracePt t="88568" x="4705350" y="4419600"/>
          <p14:tracePt t="88582" x="4697413" y="4411663"/>
          <p14:tracePt t="88596" x="4687888" y="4402138"/>
          <p14:tracePt t="88610" x="4652963" y="4313238"/>
          <p14:tracePt t="88906" x="4697413" y="4268788"/>
          <p14:tracePt t="88920" x="4776788" y="4197350"/>
          <p14:tracePt t="88929" x="4867275" y="4116388"/>
          <p14:tracePt t="88939" x="4965700" y="4000500"/>
          <p14:tracePt t="88953" x="5045075" y="3795713"/>
          <p14:tracePt t="88967" x="5133975" y="3652838"/>
          <p14:tracePt t="88982" x="5160963" y="3589338"/>
          <p14:tracePt t="88997" x="5205413" y="3465513"/>
          <p14:tracePt t="89010" x="5224463" y="3384550"/>
          <p14:tracePt t="89024" x="5224463" y="3367088"/>
          <p14:tracePt t="89039" x="5214938" y="3367088"/>
          <p14:tracePt t="89053" x="5180013" y="3322638"/>
          <p14:tracePt t="89068" x="5062538" y="3276600"/>
          <p14:tracePt t="89081" x="4956175" y="3268663"/>
          <p14:tracePt t="89096" x="4875213" y="3259138"/>
          <p14:tracePt t="89110" x="4822825" y="3259138"/>
          <p14:tracePt t="89124" x="4795838" y="3251200"/>
          <p14:tracePt t="89139" x="4776788" y="3232150"/>
          <p14:tracePt t="89153" x="4768850" y="3116263"/>
          <p14:tracePt t="89499" x="4813300" y="3017838"/>
          <p14:tracePt t="89514" x="4902200" y="2901950"/>
          <p14:tracePt t="89530" x="5286375" y="2187575"/>
          <p14:tracePt t="89547" x="5429250" y="1884363"/>
          <p14:tracePt t="89562" x="5643563" y="1446213"/>
          <p14:tracePt t="89571" x="5661025" y="1393825"/>
          <p14:tracePt t="89581" x="5661025" y="1384300"/>
          <p14:tracePt t="89610" x="5599113" y="1357313"/>
          <p14:tracePt t="89620" x="5581650" y="1357313"/>
          <p14:tracePt t="89630" x="5510213" y="1347788"/>
          <p14:tracePt t="89640" x="5473700" y="1347788"/>
          <p14:tracePt t="89653" x="5429250" y="1347788"/>
          <p14:tracePt t="89667" x="5394325" y="1347788"/>
          <p14:tracePt t="89681" x="5375275" y="1339850"/>
          <p14:tracePt t="89695" x="5367338" y="1339850"/>
          <p14:tracePt t="89710" x="5330825" y="1339850"/>
          <p14:tracePt t="89724" x="5286375" y="1347788"/>
          <p14:tracePt t="89738" x="5241925" y="1374775"/>
          <p14:tracePt t="89753" x="5214938" y="1384300"/>
          <p14:tracePt t="89794" x="5205413" y="1384300"/>
          <p14:tracePt t="89815" x="5197475" y="1384300"/>
          <p14:tracePt t="89826" x="5143500" y="1393825"/>
          <p14:tracePt t="89839" x="5099050" y="1411288"/>
          <p14:tracePt t="89853" x="5062538" y="1428750"/>
          <p14:tracePt t="89867" x="5010150" y="1509713"/>
          <p14:tracePt t="89928" x="5010150" y="1517650"/>
          <p14:tracePt t="89942" x="4991100" y="1536700"/>
          <p14:tracePt t="89955" x="4991100" y="1544638"/>
          <p14:tracePt t="90009" x="4991100" y="1554163"/>
          <p14:tracePt t="90019" x="4991100" y="1571625"/>
          <p14:tracePt t="90029" x="4983163" y="1633538"/>
          <p14:tracePt t="90040" x="4973638" y="1724025"/>
          <p14:tracePt t="90052" x="4956175" y="1847850"/>
          <p14:tracePt t="90066" x="4938713" y="1955800"/>
          <p14:tracePt t="90081" x="4929188" y="2214563"/>
          <p14:tracePt t="90095" x="4929188" y="2322513"/>
          <p14:tracePt t="90110" x="4938713" y="2455863"/>
          <p14:tracePt t="90124" x="4946650" y="2562225"/>
          <p14:tracePt t="90138" x="4973638" y="2679700"/>
          <p14:tracePt t="90140" x="4973638" y="2884488"/>
          <p14:tracePt t="90152" x="4973638" y="2965450"/>
          <p14:tracePt t="90166" x="4973638" y="3000375"/>
          <p14:tracePt t="90224" x="4983163" y="2982913"/>
          <p14:tracePt t="90238" x="5000625" y="2928938"/>
          <p14:tracePt t="90255" x="5027613" y="2901950"/>
          <p14:tracePt t="90397" x="5018088" y="2901950"/>
          <p14:tracePt t="90412" x="4983163" y="2938463"/>
          <p14:tracePt t="90423" x="4911725" y="3009900"/>
          <p14:tracePt t="90438" x="4652963" y="3295650"/>
          <p14:tracePt t="90452" x="4491038" y="3375025"/>
          <p14:tracePt t="90467" x="4259263" y="3509963"/>
          <p14:tracePt t="90481" x="4205288" y="3527425"/>
          <p14:tracePt t="90495" x="4197350" y="3536950"/>
          <p14:tracePt t="90601" x="4197350" y="3517900"/>
          <p14:tracePt t="90617" x="4224338" y="3473450"/>
          <p14:tracePt t="90633" x="4500563" y="3295650"/>
          <p14:tracePt t="90644" x="4705350" y="3116263"/>
          <p14:tracePt t="90653" x="4830763" y="3044825"/>
          <p14:tracePt t="90666" x="5018088" y="2938463"/>
          <p14:tracePt t="90681" x="5180013" y="2867025"/>
          <p14:tracePt t="90695" x="5348288" y="2732088"/>
          <p14:tracePt t="90709" x="5411788" y="2687638"/>
          <p14:tracePt t="90723" x="5456238" y="2608263"/>
          <p14:tracePt t="90764" x="5446713" y="2608263"/>
          <p14:tracePt t="90779" x="5429250" y="2608263"/>
          <p14:tracePt t="90795" x="5268913" y="2625725"/>
          <p14:tracePt t="90809" x="5133975" y="2652713"/>
          <p14:tracePt t="90823" x="4929188" y="2670175"/>
          <p14:tracePt t="90838" x="4465638" y="2679700"/>
          <p14:tracePt t="90852" x="4187825" y="2660650"/>
          <p14:tracePt t="90866" x="3697288" y="2490788"/>
          <p14:tracePt t="90880" x="3500438" y="2428875"/>
          <p14:tracePt t="90895" x="3394075" y="2393950"/>
          <p14:tracePt t="90909" x="3241675" y="2312988"/>
          <p14:tracePt t="90923" x="3187700" y="2286000"/>
          <p14:tracePt t="90937" x="3125788" y="2241550"/>
          <p14:tracePt t="90952" x="3108325" y="2224088"/>
          <p14:tracePt t="90966" x="3089275" y="2224088"/>
          <p14:tracePt t="90980" x="3081338" y="2232025"/>
          <p14:tracePt t="91265" x="3044825" y="2268538"/>
          <p14:tracePt t="91279" x="3000375" y="2339975"/>
          <p14:tracePt t="91296" x="2884488" y="2544763"/>
          <p14:tracePt t="91312" x="2803525" y="2724150"/>
          <p14:tracePt t="91328" x="2679700" y="3205163"/>
          <p14:tracePt t="91337" x="2616200" y="3581400"/>
          <p14:tracePt t="91352" x="2554288" y="3894138"/>
          <p14:tracePt t="91366" x="2509838" y="4510088"/>
          <p14:tracePt t="91380" x="2490788" y="4759325"/>
          <p14:tracePt t="91394" x="2482850" y="4884738"/>
          <p14:tracePt t="91408" x="2482850" y="5108575"/>
          <p14:tracePt t="91423" x="2482850" y="5187950"/>
          <p14:tracePt t="91437" x="2482850" y="5232400"/>
          <p14:tracePt t="91705" x="2500313" y="4946650"/>
          <p14:tracePt t="91720" x="2554288" y="4724400"/>
          <p14:tracePt t="91736" x="2660650" y="4062413"/>
          <p14:tracePt t="91751" x="2724150" y="3660775"/>
          <p14:tracePt t="91766" x="2901950" y="2759075"/>
          <p14:tracePt t="91780" x="3000375" y="2419350"/>
          <p14:tracePt t="91795" x="3133725" y="1928813"/>
          <p14:tracePt t="91809" x="3152775" y="1839913"/>
          <p14:tracePt t="91823" x="3152775" y="1830388"/>
          <p14:tracePt t="92103" x="3214688" y="1812925"/>
          <p14:tracePt t="92118" x="3313113" y="1803400"/>
          <p14:tracePt t="92134" x="3652838" y="1795463"/>
          <p14:tracePt t="92145" x="3848100" y="1795463"/>
          <p14:tracePt t="92156" x="4098925" y="1795463"/>
          <p14:tracePt t="92165" x="4394200" y="1822450"/>
          <p14:tracePt t="92180" x="4616450" y="1830388"/>
          <p14:tracePt t="92194" x="5205413" y="1938338"/>
          <p14:tracePt t="92208" x="5340350" y="1938338"/>
          <p14:tracePt t="92223" x="5483225" y="1982788"/>
          <p14:tracePt t="92237" x="5724525" y="2036763"/>
          <p14:tracePt t="92251" x="5813425" y="2044700"/>
          <p14:tracePt t="92265" x="5983288" y="2044700"/>
          <p14:tracePt t="92280" x="6108700" y="2017713"/>
          <p14:tracePt t="92294" x="6197600" y="1990725"/>
          <p14:tracePt t="92308" x="6303963" y="1982788"/>
          <p14:tracePt t="92562" x="6375400" y="1973263"/>
          <p14:tracePt t="92577" x="6456363" y="1955800"/>
          <p14:tracePt t="92593" x="6742113" y="1928813"/>
          <p14:tracePt t="92608" x="6919913" y="1911350"/>
          <p14:tracePt t="92622" x="7108825" y="1857375"/>
          <p14:tracePt t="92636" x="7180263" y="1839913"/>
          <p14:tracePt t="92650" x="7224713" y="1839913"/>
          <p14:tracePt t="92665" x="7251700" y="1830388"/>
          <p14:tracePt t="92679" x="7251700" y="1839913"/>
          <p14:tracePt t="92694" x="7224713" y="1874838"/>
          <p14:tracePt t="92708" x="7215188" y="1874838"/>
          <p14:tracePt t="92722" x="7197725" y="1874838"/>
          <p14:tracePt t="92736" x="7037388" y="1874838"/>
          <p14:tracePt t="92751" x="6946900" y="1874838"/>
          <p14:tracePt t="92765" x="6554788" y="1874838"/>
          <p14:tracePt t="92779" x="6232525" y="1857375"/>
          <p14:tracePt t="92793" x="5840413" y="1839913"/>
          <p14:tracePt t="92808" x="5419725" y="1776413"/>
          <p14:tracePt t="92822" x="5313363" y="1768475"/>
          <p14:tracePt t="92837" x="5180013" y="1758950"/>
          <p14:tracePt t="92850" x="5143500" y="1758950"/>
          <p14:tracePt t="92865" x="5108575" y="1785938"/>
          <p14:tracePt t="92879" x="5062538" y="1795463"/>
          <p14:tracePt t="92893" x="5054600" y="1803400"/>
          <p14:tracePt t="92907" x="5045075" y="1803400"/>
          <p14:tracePt t="93177" x="4598988" y="1874838"/>
          <p14:tracePt t="93193" x="4357688" y="1928813"/>
          <p14:tracePt t="93209" x="4027488" y="1990725"/>
          <p14:tracePt t="93226" x="3867150" y="2017713"/>
          <p14:tracePt t="93242" x="3795713" y="2017713"/>
          <p14:tracePt t="93253" x="3724275" y="2017713"/>
          <p14:tracePt t="93267" x="3562350" y="2054225"/>
          <p14:tracePt t="93279" x="3490913" y="2125663"/>
          <p14:tracePt t="93293" x="3402013" y="2187575"/>
          <p14:tracePt t="93307" x="3197225" y="2322513"/>
          <p14:tracePt t="93322" x="3108325" y="2455863"/>
          <p14:tracePt t="93336" x="3009900" y="263366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654" y="161000"/>
            <a:ext cx="3780692" cy="889000"/>
          </a:xfrm>
        </p:spPr>
        <p:txBody>
          <a:bodyPr/>
          <a:lstStyle/>
          <a:p>
            <a:r>
              <a:rPr lang="en-US" dirty="0" smtClean="0"/>
              <a:t>CMOS Inverter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071838"/>
              </p:ext>
            </p:extLst>
          </p:nvPr>
        </p:nvGraphicFramePr>
        <p:xfrm>
          <a:off x="6517829" y="1015035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97611" y="4262996"/>
            <a:ext cx="1966051" cy="1501566"/>
            <a:chOff x="9074875" y="3172029"/>
            <a:chExt cx="1966051" cy="1501566"/>
          </a:xfrm>
        </p:grpSpPr>
        <p:grpSp>
          <p:nvGrpSpPr>
            <p:cNvPr id="6" name="Group 5"/>
            <p:cNvGrpSpPr/>
            <p:nvPr/>
          </p:nvGrpSpPr>
          <p:grpSpPr>
            <a:xfrm>
              <a:off x="9640644" y="3544044"/>
              <a:ext cx="620358" cy="1129551"/>
              <a:chOff x="8127402" y="3544048"/>
              <a:chExt cx="620358" cy="1129551"/>
            </a:xfrm>
          </p:grpSpPr>
          <p:cxnSp>
            <p:nvCxnSpPr>
              <p:cNvPr id="10" name="Straight Connector 9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1" name="Straight Connector 10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3" name="Straight Connector 12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4" name="Straight Connector 13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5" name="Straight Connector 14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" name="TextBox 6"/>
            <p:cNvSpPr txBox="1"/>
            <p:nvPr/>
          </p:nvSpPr>
          <p:spPr>
            <a:xfrm>
              <a:off x="9074875" y="3954935"/>
              <a:ext cx="538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Gate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964834" y="3172029"/>
              <a:ext cx="579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Drain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37272" y="4358335"/>
              <a:ext cx="703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Source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57377" y="2795713"/>
            <a:ext cx="1467227" cy="1492820"/>
            <a:chOff x="528918" y="4512364"/>
            <a:chExt cx="1467227" cy="1492820"/>
          </a:xfrm>
        </p:grpSpPr>
        <p:grpSp>
          <p:nvGrpSpPr>
            <p:cNvPr id="18" name="Group 17"/>
            <p:cNvGrpSpPr/>
            <p:nvPr/>
          </p:nvGrpSpPr>
          <p:grpSpPr>
            <a:xfrm>
              <a:off x="528918" y="4512364"/>
              <a:ext cx="1467227" cy="1492820"/>
              <a:chOff x="9074875" y="3517149"/>
              <a:chExt cx="1467227" cy="14928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9640644" y="3544044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24" name="Straight Connector 23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7" name="Straight Connector 26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9074875" y="3954935"/>
                <a:ext cx="5385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+mj-lt"/>
                  </a:rPr>
                  <a:t>Gate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9962263" y="4702192"/>
                <a:ext cx="579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+mj-lt"/>
                  </a:rPr>
                  <a:t>Drain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9477076" y="3517149"/>
                <a:ext cx="7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+mj-lt"/>
                  </a:rPr>
                  <a:t>Source</a:t>
                </a:r>
              </a:p>
            </p:txBody>
          </p:sp>
        </p:grpSp>
        <p:sp>
          <p:nvSpPr>
            <p:cNvPr id="19" name="Oval 18"/>
            <p:cNvSpPr>
              <a:spLocks noChangeAspect="1"/>
            </p:cNvSpPr>
            <p:nvPr/>
          </p:nvSpPr>
          <p:spPr bwMode="auto">
            <a:xfrm>
              <a:off x="1330011" y="5033441"/>
              <a:ext cx="141194" cy="1411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573555" y="5757079"/>
            <a:ext cx="224790" cy="106680"/>
            <a:chOff x="3539490" y="4938999"/>
            <a:chExt cx="224790" cy="106680"/>
          </a:xfrm>
        </p:grpSpPr>
        <p:cxnSp>
          <p:nvCxnSpPr>
            <p:cNvPr id="32" name="Straight Connector 31"/>
            <p:cNvCxnSpPr/>
            <p:nvPr/>
          </p:nvCxnSpPr>
          <p:spPr bwMode="auto">
            <a:xfrm>
              <a:off x="3539490" y="4938999"/>
              <a:ext cx="224790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3583152" y="4992339"/>
              <a:ext cx="13746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630055" y="5045679"/>
              <a:ext cx="4366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40" name="TextBox 39"/>
          <p:cNvSpPr txBox="1"/>
          <p:nvPr/>
        </p:nvSpPr>
        <p:spPr>
          <a:xfrm>
            <a:off x="1352943" y="54582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+mj-lt"/>
                <a:cs typeface="Consolas" pitchFamily="49" charset="0"/>
              </a:rPr>
              <a:t>0</a:t>
            </a:r>
          </a:p>
        </p:txBody>
      </p:sp>
      <p:cxnSp>
        <p:nvCxnSpPr>
          <p:cNvPr id="42" name="Straight Arrow Connector 41"/>
          <p:cNvCxnSpPr/>
          <p:nvPr/>
        </p:nvCxnSpPr>
        <p:spPr bwMode="auto">
          <a:xfrm>
            <a:off x="1685950" y="4635011"/>
            <a:ext cx="425885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4300871" y="2363603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+mj-lt"/>
              </a:rPr>
              <a:t>V</a:t>
            </a:r>
            <a:r>
              <a:rPr lang="en-US" sz="1600" dirty="0" err="1" smtClean="0">
                <a:latin typeface="+mj-lt"/>
              </a:rPr>
              <a:t>cc</a:t>
            </a:r>
            <a:endParaRPr lang="en-US" sz="1600" dirty="0" smtClean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6330" y="27329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  <a:cs typeface="Consolas" pitchFamily="49" charset="0"/>
              </a:rPr>
              <a:t>1</a:t>
            </a:r>
            <a:endParaRPr lang="en-US" dirty="0" smtClean="0">
              <a:solidFill>
                <a:srgbClr val="FF0000"/>
              </a:solidFill>
              <a:latin typeface="+mj-lt"/>
              <a:cs typeface="Consolas" pitchFamily="49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4534684" y="3952159"/>
            <a:ext cx="425885" cy="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342290"/>
              </p:ext>
            </p:extLst>
          </p:nvPr>
        </p:nvGraphicFramePr>
        <p:xfrm>
          <a:off x="669529" y="1003460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76709"/>
              </p:ext>
            </p:extLst>
          </p:nvPr>
        </p:nvGraphicFramePr>
        <p:xfrm>
          <a:off x="3610414" y="1015034"/>
          <a:ext cx="1994704" cy="114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352"/>
                <a:gridCol w="997352"/>
              </a:tblGrid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Input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Neo Sans Intel" pitchFamily="34" charset="0"/>
                        </a:rPr>
                        <a:t>Output</a:t>
                      </a:r>
                      <a:endParaRPr lang="en-US" dirty="0">
                        <a:latin typeface="Neo Sans Intel" pitchFamily="34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dirty="0">
                        <a:solidFill>
                          <a:schemeClr val="accent1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  <a:tr h="3831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Z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10" name="Group 109"/>
          <p:cNvGrpSpPr/>
          <p:nvPr/>
        </p:nvGrpSpPr>
        <p:grpSpPr>
          <a:xfrm>
            <a:off x="7185543" y="4644563"/>
            <a:ext cx="734965" cy="1228748"/>
            <a:chOff x="7185543" y="4644563"/>
            <a:chExt cx="734965" cy="1228748"/>
          </a:xfrm>
        </p:grpSpPr>
        <p:grpSp>
          <p:nvGrpSpPr>
            <p:cNvPr id="49" name="Group 48"/>
            <p:cNvGrpSpPr/>
            <p:nvPr/>
          </p:nvGrpSpPr>
          <p:grpSpPr>
            <a:xfrm>
              <a:off x="7185543" y="4644563"/>
              <a:ext cx="620358" cy="1129551"/>
              <a:chOff x="8127402" y="3544048"/>
              <a:chExt cx="620358" cy="1129551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74" name="Group 73"/>
            <p:cNvGrpSpPr/>
            <p:nvPr/>
          </p:nvGrpSpPr>
          <p:grpSpPr>
            <a:xfrm>
              <a:off x="7695718" y="5766631"/>
              <a:ext cx="224790" cy="106680"/>
              <a:chOff x="3539490" y="4938999"/>
              <a:chExt cx="224790" cy="106680"/>
            </a:xfrm>
          </p:grpSpPr>
          <p:cxnSp>
            <p:nvCxnSpPr>
              <p:cNvPr id="75" name="Straight Connector 74"/>
              <p:cNvCxnSpPr/>
              <p:nvPr/>
            </p:nvCxnSpPr>
            <p:spPr bwMode="auto">
              <a:xfrm>
                <a:off x="3539490" y="4938999"/>
                <a:ext cx="224790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>
                <a:off x="3583152" y="4992339"/>
                <a:ext cx="13746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>
                <a:off x="3630055" y="5045679"/>
                <a:ext cx="4366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78" name="TextBox 77"/>
            <p:cNvSpPr txBox="1"/>
            <p:nvPr/>
          </p:nvSpPr>
          <p:spPr>
            <a:xfrm>
              <a:off x="7475106" y="546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  <a:latin typeface="+mj-lt"/>
                  <a:cs typeface="Consolas" pitchFamily="49" charset="0"/>
                </a:rPr>
                <a:t>0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183844" y="2370200"/>
            <a:ext cx="954488" cy="1588556"/>
            <a:chOff x="7183844" y="2370200"/>
            <a:chExt cx="954488" cy="1588556"/>
          </a:xfrm>
        </p:grpSpPr>
        <p:grpSp>
          <p:nvGrpSpPr>
            <p:cNvPr id="60" name="Group 59"/>
            <p:cNvGrpSpPr/>
            <p:nvPr/>
          </p:nvGrpSpPr>
          <p:grpSpPr>
            <a:xfrm>
              <a:off x="7183844" y="2829205"/>
              <a:ext cx="620358" cy="1129551"/>
              <a:chOff x="1094687" y="4539259"/>
              <a:chExt cx="620358" cy="1129551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67" name="Straight Connector 66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68" name="Straight Connector 67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69" name="Straight Connector 68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73" name="Straight Connector 72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62" name="Oval 61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561569" y="2370200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+mj-lt"/>
                </a:rPr>
                <a:t>V</a:t>
              </a:r>
              <a:r>
                <a:rPr lang="en-US" sz="1600" dirty="0" err="1" smtClean="0">
                  <a:latin typeface="+mj-lt"/>
                </a:rPr>
                <a:t>cc</a:t>
              </a:r>
              <a:endParaRPr lang="en-US" sz="1600" dirty="0" smtClean="0">
                <a:latin typeface="+mj-l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827028" y="2739532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j-lt"/>
                  <a:cs typeface="Consolas" pitchFamily="49" charset="0"/>
                </a:rPr>
                <a:t>1</a:t>
              </a:r>
              <a:endParaRPr lang="en-US" dirty="0" smtClean="0">
                <a:solidFill>
                  <a:srgbClr val="FF0000"/>
                </a:solidFill>
                <a:latin typeface="+mj-lt"/>
                <a:cs typeface="Consolas" pitchFamily="49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961888" y="3393978"/>
            <a:ext cx="1234147" cy="1815361"/>
            <a:chOff x="5961888" y="3393979"/>
            <a:chExt cx="1234147" cy="1144798"/>
          </a:xfrm>
        </p:grpSpPr>
        <p:cxnSp>
          <p:nvCxnSpPr>
            <p:cNvPr id="85" name="Straight Connector 84"/>
            <p:cNvCxnSpPr/>
            <p:nvPr/>
          </p:nvCxnSpPr>
          <p:spPr bwMode="auto">
            <a:xfrm flipH="1">
              <a:off x="6790944" y="4538777"/>
              <a:ext cx="40509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6" name="Straight Connector 85"/>
            <p:cNvCxnSpPr/>
            <p:nvPr/>
          </p:nvCxnSpPr>
          <p:spPr bwMode="auto">
            <a:xfrm flipH="1">
              <a:off x="6790944" y="3393979"/>
              <a:ext cx="40509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6790944" y="3393984"/>
              <a:ext cx="0" cy="1144793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6297168" y="3966380"/>
              <a:ext cx="493776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92" name="TextBox 91"/>
            <p:cNvSpPr txBox="1"/>
            <p:nvPr/>
          </p:nvSpPr>
          <p:spPr>
            <a:xfrm>
              <a:off x="5961888" y="3737083"/>
              <a:ext cx="689612" cy="230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Input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795382" y="3883166"/>
            <a:ext cx="1263995" cy="761397"/>
            <a:chOff x="7795382" y="3883166"/>
            <a:chExt cx="1263995" cy="761397"/>
          </a:xfrm>
        </p:grpSpPr>
        <p:cxnSp>
          <p:nvCxnSpPr>
            <p:cNvPr id="82" name="Straight Arrow Connector 81"/>
            <p:cNvCxnSpPr/>
            <p:nvPr/>
          </p:nvCxnSpPr>
          <p:spPr bwMode="auto">
            <a:xfrm>
              <a:off x="7795382" y="4290461"/>
              <a:ext cx="790443" cy="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93" name="TextBox 92"/>
            <p:cNvSpPr txBox="1"/>
            <p:nvPr/>
          </p:nvSpPr>
          <p:spPr>
            <a:xfrm>
              <a:off x="8190228" y="3883166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Output</a:t>
              </a:r>
            </a:p>
          </p:txBody>
        </p:sp>
        <p:cxnSp>
          <p:nvCxnSpPr>
            <p:cNvPr id="98" name="Straight Connector 97"/>
            <p:cNvCxnSpPr/>
            <p:nvPr/>
          </p:nvCxnSpPr>
          <p:spPr bwMode="auto">
            <a:xfrm>
              <a:off x="7804202" y="3952159"/>
              <a:ext cx="0" cy="692404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100" name="TextBox 99"/>
          <p:cNvSpPr txBox="1"/>
          <p:nvPr/>
        </p:nvSpPr>
        <p:spPr>
          <a:xfrm>
            <a:off x="6151042" y="43595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  <a:cs typeface="Consolas" pitchFamily="49" charset="0"/>
              </a:rPr>
              <a:t>1</a:t>
            </a:r>
            <a:endParaRPr lang="en-US" dirty="0" smtClean="0">
              <a:solidFill>
                <a:srgbClr val="FF0000"/>
              </a:solidFill>
              <a:latin typeface="+mj-lt"/>
              <a:cs typeface="Consolas" pitchFamily="49" charset="0"/>
            </a:endParaRPr>
          </a:p>
        </p:txBody>
      </p:sp>
      <p:sp>
        <p:nvSpPr>
          <p:cNvPr id="102" name="Multiply 101"/>
          <p:cNvSpPr/>
          <p:nvPr/>
        </p:nvSpPr>
        <p:spPr bwMode="auto">
          <a:xfrm>
            <a:off x="7364034" y="3046134"/>
            <a:ext cx="695704" cy="695704"/>
          </a:xfrm>
          <a:prstGeom prst="mathMultiply">
            <a:avLst>
              <a:gd name="adj1" fmla="val 8030"/>
            </a:avLst>
          </a:prstGeom>
          <a:solidFill>
            <a:srgbClr val="FF3300"/>
          </a:solidFill>
          <a:ln>
            <a:headEnd type="none" w="sm" len="sm"/>
            <a:tailEnd type="none" w="sm" len="sm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403182" y="43595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+mj-lt"/>
                <a:cs typeface="Consolas" pitchFamily="49" charset="0"/>
              </a:rPr>
              <a:t>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808822" y="391909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j-lt"/>
                <a:cs typeface="Consolas" pitchFamily="49" charset="0"/>
              </a:rPr>
              <a:t>Z</a:t>
            </a:r>
            <a:endParaRPr lang="en-US" dirty="0" smtClean="0">
              <a:solidFill>
                <a:schemeClr val="bg2">
                  <a:lumMod val="75000"/>
                </a:schemeClr>
              </a:solidFill>
              <a:latin typeface="+mj-lt"/>
              <a:cs typeface="Consolas" pitchFamily="49" charset="0"/>
            </a:endParaRPr>
          </a:p>
        </p:txBody>
      </p:sp>
      <p:sp>
        <p:nvSpPr>
          <p:cNvPr id="105" name="Freeform 104"/>
          <p:cNvSpPr/>
          <p:nvPr/>
        </p:nvSpPr>
        <p:spPr bwMode="auto">
          <a:xfrm>
            <a:off x="7796784" y="4297681"/>
            <a:ext cx="737616" cy="1469136"/>
          </a:xfrm>
          <a:custGeom>
            <a:avLst/>
            <a:gdLst>
              <a:gd name="connsiteX0" fmla="*/ 83402 w 851498"/>
              <a:gd name="connsiteY0" fmla="*/ 1577960 h 1577960"/>
              <a:gd name="connsiteX1" fmla="*/ 71210 w 851498"/>
              <a:gd name="connsiteY1" fmla="*/ 108824 h 1577960"/>
              <a:gd name="connsiteX2" fmla="*/ 851498 w 851498"/>
              <a:gd name="connsiteY2" fmla="*/ 108824 h 1577960"/>
              <a:gd name="connsiteX3" fmla="*/ 851498 w 851498"/>
              <a:gd name="connsiteY3" fmla="*/ 108824 h 1577960"/>
              <a:gd name="connsiteX4" fmla="*/ 851498 w 851498"/>
              <a:gd name="connsiteY4" fmla="*/ 108824 h 1577960"/>
              <a:gd name="connsiteX0" fmla="*/ 123259 w 891355"/>
              <a:gd name="connsiteY0" fmla="*/ 1475007 h 1475007"/>
              <a:gd name="connsiteX1" fmla="*/ 111067 w 891355"/>
              <a:gd name="connsiteY1" fmla="*/ 5871 h 1475007"/>
              <a:gd name="connsiteX2" fmla="*/ 891355 w 891355"/>
              <a:gd name="connsiteY2" fmla="*/ 5871 h 1475007"/>
              <a:gd name="connsiteX3" fmla="*/ 891355 w 891355"/>
              <a:gd name="connsiteY3" fmla="*/ 5871 h 1475007"/>
              <a:gd name="connsiteX4" fmla="*/ 891355 w 891355"/>
              <a:gd name="connsiteY4" fmla="*/ 5871 h 1475007"/>
              <a:gd name="connsiteX0" fmla="*/ 123259 w 891355"/>
              <a:gd name="connsiteY0" fmla="*/ 1475007 h 1475007"/>
              <a:gd name="connsiteX1" fmla="*/ 111067 w 891355"/>
              <a:gd name="connsiteY1" fmla="*/ 5871 h 1475007"/>
              <a:gd name="connsiteX2" fmla="*/ 891355 w 891355"/>
              <a:gd name="connsiteY2" fmla="*/ 5871 h 1475007"/>
              <a:gd name="connsiteX3" fmla="*/ 891355 w 891355"/>
              <a:gd name="connsiteY3" fmla="*/ 5871 h 1475007"/>
              <a:gd name="connsiteX4" fmla="*/ 891355 w 891355"/>
              <a:gd name="connsiteY4" fmla="*/ 5871 h 1475007"/>
              <a:gd name="connsiteX0" fmla="*/ 31630 w 799726"/>
              <a:gd name="connsiteY0" fmla="*/ 1475007 h 1475007"/>
              <a:gd name="connsiteX1" fmla="*/ 19438 w 799726"/>
              <a:gd name="connsiteY1" fmla="*/ 5871 h 1475007"/>
              <a:gd name="connsiteX2" fmla="*/ 799726 w 799726"/>
              <a:gd name="connsiteY2" fmla="*/ 5871 h 1475007"/>
              <a:gd name="connsiteX3" fmla="*/ 799726 w 799726"/>
              <a:gd name="connsiteY3" fmla="*/ 5871 h 1475007"/>
              <a:gd name="connsiteX4" fmla="*/ 799726 w 799726"/>
              <a:gd name="connsiteY4" fmla="*/ 5871 h 1475007"/>
              <a:gd name="connsiteX0" fmla="*/ 31630 w 799726"/>
              <a:gd name="connsiteY0" fmla="*/ 1475007 h 1475007"/>
              <a:gd name="connsiteX1" fmla="*/ 19438 w 799726"/>
              <a:gd name="connsiteY1" fmla="*/ 5871 h 1475007"/>
              <a:gd name="connsiteX2" fmla="*/ 799726 w 799726"/>
              <a:gd name="connsiteY2" fmla="*/ 5871 h 1475007"/>
              <a:gd name="connsiteX3" fmla="*/ 799726 w 799726"/>
              <a:gd name="connsiteY3" fmla="*/ 5871 h 1475007"/>
              <a:gd name="connsiteX4" fmla="*/ 799726 w 799726"/>
              <a:gd name="connsiteY4" fmla="*/ 5871 h 1475007"/>
              <a:gd name="connsiteX0" fmla="*/ 12192 w 780288"/>
              <a:gd name="connsiteY0" fmla="*/ 1475007 h 1475007"/>
              <a:gd name="connsiteX1" fmla="*/ 0 w 780288"/>
              <a:gd name="connsiteY1" fmla="*/ 5871 h 1475007"/>
              <a:gd name="connsiteX2" fmla="*/ 780288 w 780288"/>
              <a:gd name="connsiteY2" fmla="*/ 5871 h 1475007"/>
              <a:gd name="connsiteX3" fmla="*/ 780288 w 780288"/>
              <a:gd name="connsiteY3" fmla="*/ 5871 h 1475007"/>
              <a:gd name="connsiteX4" fmla="*/ 780288 w 780288"/>
              <a:gd name="connsiteY4" fmla="*/ 5871 h 1475007"/>
              <a:gd name="connsiteX0" fmla="*/ 12192 w 780288"/>
              <a:gd name="connsiteY0" fmla="*/ 1469136 h 1469136"/>
              <a:gd name="connsiteX1" fmla="*/ 0 w 780288"/>
              <a:gd name="connsiteY1" fmla="*/ 0 h 1469136"/>
              <a:gd name="connsiteX2" fmla="*/ 780288 w 780288"/>
              <a:gd name="connsiteY2" fmla="*/ 0 h 1469136"/>
              <a:gd name="connsiteX3" fmla="*/ 780288 w 780288"/>
              <a:gd name="connsiteY3" fmla="*/ 0 h 1469136"/>
              <a:gd name="connsiteX4" fmla="*/ 780288 w 780288"/>
              <a:gd name="connsiteY4" fmla="*/ 0 h 1469136"/>
              <a:gd name="connsiteX0" fmla="*/ 12192 w 780288"/>
              <a:gd name="connsiteY0" fmla="*/ 1469136 h 1469136"/>
              <a:gd name="connsiteX1" fmla="*/ 0 w 780288"/>
              <a:gd name="connsiteY1" fmla="*/ 0 h 1469136"/>
              <a:gd name="connsiteX2" fmla="*/ 780288 w 780288"/>
              <a:gd name="connsiteY2" fmla="*/ 0 h 1469136"/>
              <a:gd name="connsiteX3" fmla="*/ 780288 w 780288"/>
              <a:gd name="connsiteY3" fmla="*/ 0 h 1469136"/>
              <a:gd name="connsiteX4" fmla="*/ 780288 w 780288"/>
              <a:gd name="connsiteY4" fmla="*/ 0 h 146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288" h="1469136">
                <a:moveTo>
                  <a:pt x="12192" y="1469136"/>
                </a:moveTo>
                <a:cubicBezTo>
                  <a:pt x="3048" y="844804"/>
                  <a:pt x="4572" y="250952"/>
                  <a:pt x="0" y="0"/>
                </a:cubicBezTo>
                <a:lnTo>
                  <a:pt x="780288" y="0"/>
                </a:lnTo>
                <a:lnTo>
                  <a:pt x="780288" y="0"/>
                </a:lnTo>
                <a:lnTo>
                  <a:pt x="780288" y="0"/>
                </a:lnTo>
              </a:path>
            </a:pathLst>
          </a:cu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01" name="Half Frame 100"/>
          <p:cNvSpPr/>
          <p:nvPr/>
        </p:nvSpPr>
        <p:spPr bwMode="auto">
          <a:xfrm rot="13374752">
            <a:off x="7447811" y="4907183"/>
            <a:ext cx="432895" cy="331228"/>
          </a:xfrm>
          <a:prstGeom prst="halfFrame">
            <a:avLst>
              <a:gd name="adj1" fmla="val 19004"/>
              <a:gd name="adj2" fmla="val 17526"/>
            </a:avLst>
          </a:prstGeom>
          <a:solidFill>
            <a:srgbClr val="00B050"/>
          </a:solidFill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15800" y="5936066"/>
            <a:ext cx="174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The </a:t>
            </a:r>
            <a:r>
              <a:rPr lang="en-US" b="1" dirty="0" smtClean="0">
                <a:latin typeface="+mj-lt"/>
              </a:rPr>
              <a:t>bottom </a:t>
            </a:r>
            <a:r>
              <a:rPr lang="en-US" dirty="0" smtClean="0">
                <a:latin typeface="+mj-lt"/>
              </a:rPr>
              <a:t>part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690935" y="5936066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The </a:t>
            </a:r>
            <a:r>
              <a:rPr lang="en-US" b="1" dirty="0" smtClean="0">
                <a:latin typeface="+mj-lt"/>
              </a:rPr>
              <a:t>top </a:t>
            </a:r>
            <a:r>
              <a:rPr lang="en-US" dirty="0" smtClean="0">
                <a:latin typeface="+mj-lt"/>
              </a:rPr>
              <a:t>part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557935" y="59360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The </a:t>
            </a:r>
            <a:r>
              <a:rPr lang="en-US" b="1" dirty="0" smtClean="0">
                <a:latin typeface="+mj-lt"/>
              </a:rPr>
              <a:t>full </a:t>
            </a:r>
            <a:r>
              <a:rPr lang="en-US" dirty="0" smtClean="0">
                <a:latin typeface="+mj-lt"/>
              </a:rPr>
              <a:t>scheme</a:t>
            </a: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7574804" y="1816340"/>
            <a:ext cx="856725" cy="301752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6293104" y="282776"/>
            <a:ext cx="2588219" cy="468064"/>
            <a:chOff x="6293104" y="282776"/>
            <a:chExt cx="2588219" cy="468064"/>
          </a:xfrm>
        </p:grpSpPr>
        <p:grpSp>
          <p:nvGrpSpPr>
            <p:cNvPr id="123" name="Group 122"/>
            <p:cNvGrpSpPr/>
            <p:nvPr/>
          </p:nvGrpSpPr>
          <p:grpSpPr>
            <a:xfrm>
              <a:off x="6976579" y="282776"/>
              <a:ext cx="1049763" cy="444404"/>
              <a:chOff x="7196035" y="203528"/>
              <a:chExt cx="1049763" cy="444404"/>
            </a:xfrm>
          </p:grpSpPr>
          <p:sp>
            <p:nvSpPr>
              <p:cNvPr id="112" name="Isosceles Triangle 111"/>
              <p:cNvSpPr/>
              <p:nvPr/>
            </p:nvSpPr>
            <p:spPr bwMode="auto">
              <a:xfrm rot="19758681">
                <a:off x="7371657" y="203528"/>
                <a:ext cx="515509" cy="444404"/>
              </a:xfrm>
              <a:prstGeom prst="triangl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 bwMode="auto">
              <a:xfrm>
                <a:off x="7886313" y="435552"/>
                <a:ext cx="98467" cy="98467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>
                  <a:latin typeface="+mj-lt"/>
                  <a:cs typeface="Arial" pitchFamily="34" charset="0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 bwMode="auto">
              <a:xfrm flipH="1">
                <a:off x="7982681" y="486523"/>
                <a:ext cx="263117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>
                <a:off x="7196035" y="489343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sp>
          <p:nvSpPr>
            <p:cNvPr id="124" name="TextBox 123"/>
            <p:cNvSpPr txBox="1"/>
            <p:nvPr/>
          </p:nvSpPr>
          <p:spPr>
            <a:xfrm>
              <a:off x="6293104" y="381508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Input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12174" y="379367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Output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1460878"/>
      </p:ext>
    </p:extLst>
  </p:cSld>
  <p:clrMapOvr>
    <a:masterClrMapping/>
  </p:clrMapOvr>
  <p:transition advTm="2354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3.61111E-6 -0.0571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0" grpId="0"/>
      <p:bldP spid="43" grpId="0"/>
      <p:bldP spid="44" grpId="0"/>
      <p:bldP spid="100" grpId="0"/>
      <p:bldP spid="102" grpId="0" animBg="1"/>
      <p:bldP spid="103" grpId="0"/>
      <p:bldP spid="104" grpId="0"/>
      <p:bldP spid="105" grpId="1" animBg="1"/>
      <p:bldP spid="101" grpId="0" animBg="1"/>
      <p:bldP spid="106" grpId="0"/>
      <p:bldP spid="107" grpId="0"/>
      <p:bldP spid="108" grpId="0"/>
      <p:bldP spid="109" grpId="0" animBg="1"/>
      <p:bldP spid="109" grpId="1" animBg="1"/>
      <p:bldP spid="109" grpId="2" animBg="1"/>
      <p:bldP spid="109" grpId="3" animBg="1"/>
    </p:bldLst>
  </p:timing>
  <p:extLst mod="1">
    <p:ext uri="{3A86A75C-4F4B-4683-9AE1-C65F6400EC91}">
      <p14:laserTraceLst xmlns:p14="http://schemas.microsoft.com/office/powerpoint/2010/main">
        <p14:tracePtLst>
          <p14:tracePt t="14341" x="3089275" y="2608263"/>
          <p14:tracePt t="14350" x="3187700" y="2589213"/>
          <p14:tracePt t="14364" x="3303588" y="2589213"/>
          <p14:tracePt t="14375" x="3527425" y="2571750"/>
          <p14:tracePt t="14390" x="3768725" y="2562225"/>
          <p14:tracePt t="14404" x="4456113" y="2527300"/>
          <p14:tracePt t="14419" x="4697413" y="2473325"/>
          <p14:tracePt t="14433" x="5313363" y="2366963"/>
          <p14:tracePt t="14446" x="5562600" y="2339975"/>
          <p14:tracePt t="14461" x="5786438" y="2339975"/>
          <p14:tracePt t="14475" x="6062663" y="2366963"/>
          <p14:tracePt t="14489" x="6180138" y="2393950"/>
          <p14:tracePt t="14504" x="6384925" y="2401888"/>
          <p14:tracePt t="14518" x="6465888" y="2401888"/>
          <p14:tracePt t="14532" x="6537325" y="2401888"/>
          <p14:tracePt t="14546" x="6653213" y="2401888"/>
          <p14:tracePt t="14561" x="6680200" y="2401888"/>
          <p14:tracePt t="14576" x="6705600" y="2419350"/>
          <p14:tracePt t="14811" x="6751638" y="2411413"/>
          <p14:tracePt t="14821" x="6813550" y="2384425"/>
          <p14:tracePt t="14832" x="6875463" y="2330450"/>
          <p14:tracePt t="14846" x="6919913" y="2295525"/>
          <p14:tracePt t="14862" x="6991350" y="2241550"/>
          <p14:tracePt t="14875" x="7037388" y="2205038"/>
          <p14:tracePt t="14889" x="7062788" y="2197100"/>
          <p14:tracePt t="14904" x="7089775" y="2133600"/>
          <p14:tracePt t="14918" x="7099300" y="2125663"/>
          <p14:tracePt t="14934" x="7143750" y="2017713"/>
          <p14:tracePt t="14946" x="7180263" y="1982788"/>
          <p14:tracePt t="14961" x="7197725" y="1955800"/>
          <p14:tracePt t="14975" x="7197725" y="1946275"/>
          <p14:tracePt t="14989" x="7197725" y="1938338"/>
          <p14:tracePt t="15076" x="7197725" y="1928813"/>
          <p14:tracePt t="15087" x="7161213" y="1847850"/>
          <p14:tracePt t="15108" x="7153275" y="1839913"/>
          <p14:tracePt t="15128" x="7153275" y="1830388"/>
          <p14:tracePt t="15139" x="7153275" y="1822450"/>
          <p14:tracePt t="15640" x="7153275" y="1795463"/>
          <p14:tracePt t="15679" x="7161213" y="1785938"/>
          <p14:tracePt t="15700" x="7188200" y="1758950"/>
          <p14:tracePt t="15710" x="7215188" y="1758950"/>
          <p14:tracePt t="15720" x="7232650" y="1758950"/>
          <p14:tracePt t="15731" x="7269163" y="1758950"/>
          <p14:tracePt t="15746" x="7367588" y="1751013"/>
          <p14:tracePt t="15760" x="7491413" y="1751013"/>
          <p14:tracePt t="15774" x="7527925" y="1751013"/>
          <p14:tracePt t="15789" x="7599363" y="1751013"/>
          <p14:tracePt t="15803" x="7751763" y="1751013"/>
          <p14:tracePt t="15817" x="7858125" y="1751013"/>
          <p14:tracePt t="15832" x="8081963" y="1724025"/>
          <p14:tracePt t="15845" x="8153400" y="1714500"/>
          <p14:tracePt t="15860" x="8197850" y="1714500"/>
          <p14:tracePt t="15884" x="8188325" y="1714500"/>
          <p14:tracePt t="15893" x="8180388" y="1724025"/>
          <p14:tracePt t="16590" x="7062788" y="2170113"/>
          <p14:tracePt t="16599" x="6643688" y="2330450"/>
          <p14:tracePt t="16609" x="6269038" y="2500313"/>
          <p14:tracePt t="16619" x="5946775" y="2608263"/>
          <p14:tracePt t="16631" x="5715000" y="2714625"/>
          <p14:tracePt t="16644" x="5545138" y="2759075"/>
          <p14:tracePt t="29446" x="5465763" y="2759075"/>
          <p14:tracePt t="29454" x="5214938" y="2822575"/>
          <p14:tracePt t="29465" x="4795838" y="3017838"/>
          <p14:tracePt t="29479" x="4330700" y="3214688"/>
          <p14:tracePt t="29494" x="3509963" y="3768725"/>
          <p14:tracePt t="29508" x="3125788" y="3973513"/>
          <p14:tracePt t="29523" x="2732088" y="4152900"/>
          <p14:tracePt t="29536" x="2071688" y="4598988"/>
          <p14:tracePt t="29551" x="1795463" y="4724400"/>
          <p14:tracePt t="29566" x="1473200" y="4938713"/>
          <p14:tracePt t="29580" x="1374775" y="4991100"/>
          <p14:tracePt t="29594" x="1268413" y="5037138"/>
          <p14:tracePt t="29842" x="1268413" y="5054600"/>
          <p14:tracePt t="29852" x="1276350" y="5089525"/>
          <p14:tracePt t="29865" x="1285875" y="5108575"/>
          <p14:tracePt t="29879" x="1295400" y="5133975"/>
          <p14:tracePt t="29893" x="1295400" y="5180013"/>
          <p14:tracePt t="29908" x="1295400" y="5187950"/>
          <p14:tracePt t="29954" x="1295400" y="5214938"/>
          <p14:tracePt t="29964" x="1295400" y="5224463"/>
          <p14:tracePt t="29975" x="1303338" y="5232400"/>
          <p14:tracePt t="30087" x="1312863" y="5259388"/>
          <p14:tracePt t="30098" x="1339850" y="5357813"/>
          <p14:tracePt t="30108" x="1401763" y="5473700"/>
          <p14:tracePt t="30122" x="1455738" y="5608638"/>
          <p14:tracePt t="31946" x="1455738" y="5581650"/>
          <p14:tracePt t="31956" x="1473200" y="5500688"/>
          <p14:tracePt t="31966" x="1500188" y="5419725"/>
          <p14:tracePt t="31978" x="1536700" y="5295900"/>
          <p14:tracePt t="31992" x="1536700" y="5099050"/>
          <p14:tracePt t="32007" x="1544638" y="4608513"/>
          <p14:tracePt t="32021" x="1509713" y="4232275"/>
          <p14:tracePt t="32035" x="1490663" y="3894138"/>
          <p14:tracePt t="32049" x="1465263" y="3108325"/>
          <p14:tracePt t="32064" x="1465263" y="2990850"/>
          <p14:tracePt t="32078" x="1465263" y="2822575"/>
          <p14:tracePt t="32092" x="1465263" y="2724150"/>
          <p14:tracePt t="32107" x="1465263" y="2679700"/>
          <p14:tracePt t="32120" x="1482725" y="2562225"/>
          <p14:tracePt t="32135" x="1509713" y="2500313"/>
          <p14:tracePt t="32429" x="1411288" y="2500313"/>
          <p14:tracePt t="32437" x="1357313" y="2465388"/>
          <p14:tracePt t="32449" x="1339850" y="2446338"/>
          <p14:tracePt t="32463" x="1303338" y="2401888"/>
          <p14:tracePt t="32477" x="1268413" y="2170113"/>
          <p14:tracePt t="32492" x="1241425" y="1982788"/>
          <p14:tracePt t="32508" x="1250950" y="1795463"/>
          <p14:tracePt t="32520" x="1285875" y="1714500"/>
          <p14:tracePt t="32535" x="1312863" y="1652588"/>
          <p14:tracePt t="32549" x="1428750" y="1554163"/>
          <p14:tracePt t="32563" x="1500188" y="1536700"/>
          <p14:tracePt t="32580" x="1697038" y="1517650"/>
          <p14:tracePt t="32592" x="1776413" y="1517650"/>
          <p14:tracePt t="32606" x="1901825" y="1554163"/>
          <p14:tracePt t="32620" x="2170113" y="1731963"/>
          <p14:tracePt t="32635" x="2251075" y="1768475"/>
          <p14:tracePt t="32650" x="2312988" y="1795463"/>
          <p14:tracePt t="32663" x="2330450" y="1795463"/>
          <p14:tracePt t="32690" x="2330450" y="1803400"/>
          <p14:tracePt t="32742" x="2322513" y="1812925"/>
          <p14:tracePt t="32752" x="2295525" y="1822450"/>
          <p14:tracePt t="32763" x="2251075" y="1839913"/>
          <p14:tracePt t="32773" x="2179638" y="1847850"/>
          <p14:tracePt t="32783" x="2089150" y="1866900"/>
          <p14:tracePt t="32794" x="2000250" y="1884363"/>
          <p14:tracePt t="32806" x="1874838" y="1893888"/>
          <p14:tracePt t="32820" x="1751013" y="1901825"/>
          <p14:tracePt t="32834" x="1465263" y="1919288"/>
          <p14:tracePt t="32848" x="1347788" y="1919288"/>
          <p14:tracePt t="32864" x="1187450" y="1901825"/>
          <p14:tracePt t="32877" x="1187450" y="1893888"/>
          <p14:tracePt t="32906" x="1187450" y="1884363"/>
          <p14:tracePt t="32919" x="1214438" y="1874838"/>
          <p14:tracePt t="32933" x="1295400" y="1839913"/>
          <p14:tracePt t="32949" x="1473200" y="1768475"/>
          <p14:tracePt t="32963" x="1608138" y="1741488"/>
          <p14:tracePt t="32977" x="1893888" y="1724025"/>
          <p14:tracePt t="32991" x="2081213" y="1751013"/>
          <p14:tracePt t="33006" x="2259013" y="1822450"/>
          <p14:tracePt t="33020" x="2384425" y="1893888"/>
          <p14:tracePt t="33049" x="2374900" y="1938338"/>
          <p14:tracePt t="33063" x="2295525" y="1990725"/>
          <p14:tracePt t="33077" x="2187575" y="2098675"/>
          <p14:tracePt t="33091" x="1938338" y="2428875"/>
          <p14:tracePt t="33106" x="1795463" y="2643188"/>
          <p14:tracePt t="37718" x="1785938" y="2714625"/>
          <p14:tracePt t="37726" x="1776413" y="2840038"/>
          <p14:tracePt t="37736" x="1741488" y="2955925"/>
          <p14:tracePt t="37747" x="1697038" y="3170238"/>
          <p14:tracePt t="37760" x="1643063" y="3411538"/>
          <p14:tracePt t="37774" x="1581150" y="3768725"/>
          <p14:tracePt t="37788" x="1536700" y="4214813"/>
          <p14:tracePt t="37803" x="1562100" y="4402138"/>
          <p14:tracePt t="37818" x="1724025" y="4724400"/>
          <p14:tracePt t="37831" x="1893888" y="4830763"/>
          <p14:tracePt t="37846" x="2125663" y="4902200"/>
          <p14:tracePt t="38093" x="2054225" y="4956175"/>
          <p14:tracePt t="38103" x="1955800" y="5018088"/>
          <p14:tracePt t="38117" x="1839913" y="5108575"/>
          <p14:tracePt t="38131" x="1660525" y="5224463"/>
          <p14:tracePt t="38146" x="1419225" y="5510213"/>
          <p14:tracePt t="38160" x="1357313" y="5599113"/>
          <p14:tracePt t="38174" x="1268413" y="5751513"/>
          <p14:tracePt t="38188" x="1258888" y="5822950"/>
          <p14:tracePt t="38202" x="1258888" y="5902325"/>
          <p14:tracePt t="38217" x="1258888" y="5919788"/>
          <p14:tracePt t="38246" x="1276350" y="5919788"/>
          <p14:tracePt t="38256" x="1339850" y="5919788"/>
          <p14:tracePt t="38266" x="1411288" y="5919788"/>
          <p14:tracePt t="38276" x="1517650" y="5919788"/>
          <p14:tracePt t="38287" x="1633538" y="5919788"/>
          <p14:tracePt t="38302" x="1714500" y="5911850"/>
          <p14:tracePt t="38317" x="1839913" y="5840413"/>
          <p14:tracePt t="38330" x="1866900" y="5822950"/>
          <p14:tracePt t="38344" x="1874838" y="5803900"/>
          <p14:tracePt t="38430" x="1874838" y="5786438"/>
          <p14:tracePt t="38492" x="1866900" y="5786438"/>
          <p14:tracePt t="38531" x="1857375" y="5786438"/>
          <p14:tracePt t="38542" x="1839913" y="5795963"/>
          <p14:tracePt t="38552" x="1830388" y="5803900"/>
          <p14:tracePt t="38563" x="1822450" y="5803900"/>
          <p14:tracePt t="38573" x="1803400" y="5803900"/>
          <p14:tracePt t="38587" x="1776413" y="5803900"/>
          <p14:tracePt t="38603" x="1741488" y="5803900"/>
          <p14:tracePt t="38616" x="1731963" y="5803900"/>
          <p14:tracePt t="38665" x="1751013" y="5803900"/>
          <p14:tracePt t="38675" x="1768475" y="5795963"/>
          <p14:tracePt t="38688" x="1795463" y="5786438"/>
          <p14:tracePt t="38702" x="1803400" y="5786438"/>
          <p14:tracePt t="38766" x="1803400" y="5776913"/>
          <p14:tracePt t="38838" x="1776413" y="5776913"/>
          <p14:tracePt t="38848" x="1758950" y="5776913"/>
          <p14:tracePt t="38860" x="1741488" y="5776913"/>
          <p14:tracePt t="38873" x="1724025" y="5776913"/>
          <p14:tracePt t="38890" x="1714500" y="5776913"/>
          <p14:tracePt t="38930" x="1714500" y="5768975"/>
          <p14:tracePt t="38941" x="1741488" y="5768975"/>
          <p14:tracePt t="38951" x="1795463" y="5759450"/>
          <p14:tracePt t="38961" x="1847850" y="5759450"/>
          <p14:tracePt t="38973" x="1901825" y="5751513"/>
          <p14:tracePt t="38987" x="1955800" y="5751513"/>
          <p14:tracePt t="39001" x="2017713" y="5732463"/>
          <p14:tracePt t="39015" x="2027238" y="5732463"/>
          <p14:tracePt t="39030" x="2027238" y="5724525"/>
          <p14:tracePt t="39044" x="2027238" y="5715000"/>
          <p14:tracePt t="39062" x="2017713" y="5697538"/>
          <p14:tracePt t="39074" x="1990725" y="5589588"/>
          <p14:tracePt t="39087" x="1990725" y="5581650"/>
          <p14:tracePt t="39102" x="1990725" y="5483225"/>
          <p14:tracePt t="39116" x="1982788" y="5081588"/>
          <p14:tracePt t="39131" x="2027238" y="4822825"/>
          <p14:tracePt t="39145" x="2044700" y="4803775"/>
          <p14:tracePt t="39159" x="2054225" y="4803775"/>
          <p14:tracePt t="39173" x="2062163" y="4803775"/>
          <p14:tracePt t="39187" x="2062163" y="4813300"/>
          <p14:tracePt t="39201" x="2044700" y="4919663"/>
          <p14:tracePt t="39216" x="1955800" y="5187950"/>
          <p14:tracePt t="39230" x="1884363" y="5357813"/>
          <p14:tracePt t="39244" x="1803400" y="5554663"/>
          <p14:tracePt t="39259" x="1643063" y="5965825"/>
          <p14:tracePt t="39273" x="1608138" y="6037263"/>
          <p14:tracePt t="39288" x="1598613" y="6045200"/>
          <p14:tracePt t="39318" x="1598613" y="6037263"/>
          <p14:tracePt t="39329" x="1598613" y="6027738"/>
          <p14:tracePt t="39339" x="1625600" y="5973763"/>
          <p14:tracePt t="39349" x="1670050" y="5919788"/>
          <p14:tracePt t="39360" x="1724025" y="5830888"/>
          <p14:tracePt t="39373" x="1758950" y="5715000"/>
          <p14:tracePt t="39387" x="1803400" y="5599113"/>
          <p14:tracePt t="39401" x="1857375" y="5527675"/>
          <p14:tracePt t="39416" x="1874838" y="5510213"/>
          <p14:tracePt t="39430" x="1893888" y="5510213"/>
          <p14:tracePt t="39471" x="1857375" y="5537200"/>
          <p14:tracePt t="39481" x="1758950" y="5661025"/>
          <p14:tracePt t="39492" x="1608138" y="5857875"/>
          <p14:tracePt t="39503" x="1438275" y="6045200"/>
          <p14:tracePt t="39516" x="1250950" y="6215063"/>
          <p14:tracePt t="39530" x="1152525" y="6323013"/>
          <p14:tracePt t="39544" x="1000125" y="6518275"/>
          <p14:tracePt t="39616" x="1133475" y="6251575"/>
          <p14:tracePt t="39630" x="1196975" y="6188075"/>
          <p14:tracePt t="39646" x="1330325" y="6062663"/>
          <p14:tracePt t="39659" x="1393825" y="6000750"/>
          <p14:tracePt t="39673" x="1446213" y="5938838"/>
          <p14:tracePt t="39687" x="1490663" y="5911850"/>
          <p14:tracePt t="39701" x="1500188" y="5911850"/>
          <p14:tracePt t="40912" x="1554163" y="5680075"/>
          <p14:tracePt t="40921" x="1581150" y="5589588"/>
          <p14:tracePt t="40932" x="1608138" y="5500688"/>
          <p14:tracePt t="40943" x="1625600" y="5367338"/>
          <p14:tracePt t="40958" x="1643063" y="5062538"/>
          <p14:tracePt t="40972" x="1660525" y="4616450"/>
          <p14:tracePt t="40986" x="1704975" y="4357688"/>
          <p14:tracePt t="41545" x="1643063" y="4384675"/>
          <p14:tracePt t="41554" x="1625600" y="4419600"/>
          <p14:tracePt t="41565" x="1598613" y="4483100"/>
          <p14:tracePt t="41575" x="1554163" y="4608513"/>
          <p14:tracePt t="41586" x="1536700" y="4714875"/>
          <p14:tracePt t="41600" x="1500188" y="4830763"/>
          <p14:tracePt t="41616" x="1482725" y="5072063"/>
          <p14:tracePt t="41629" x="1482725" y="5153025"/>
          <p14:tracePt t="41643" x="1473200" y="5197475"/>
          <p14:tracePt t="41922" x="1465263" y="5197475"/>
          <p14:tracePt t="41933" x="1446213" y="5197475"/>
          <p14:tracePt t="41943" x="1428750" y="5197475"/>
          <p14:tracePt t="41957" x="1411288" y="5214938"/>
          <p14:tracePt t="41973" x="1384300" y="5214938"/>
          <p14:tracePt t="41985" x="1357313" y="5214938"/>
          <p14:tracePt t="42000" x="1312863" y="5214938"/>
          <p14:tracePt t="42014" x="1231900" y="5187950"/>
          <p14:tracePt t="42028" x="1204913" y="5187950"/>
          <p14:tracePt t="42085" x="1214438" y="5187950"/>
          <p14:tracePt t="42095" x="1276350" y="5197475"/>
          <p14:tracePt t="42106" x="1374775" y="5214938"/>
          <p14:tracePt t="42116" x="1455738" y="5241925"/>
          <p14:tracePt t="42128" x="1544638" y="5268913"/>
          <p14:tracePt t="42142" x="1616075" y="5276850"/>
          <p14:tracePt t="42157" x="1652588" y="5276850"/>
          <p14:tracePt t="42239" x="1625600" y="5276850"/>
          <p14:tracePt t="42249" x="1589088" y="5268913"/>
          <p14:tracePt t="42260" x="1517650" y="5268913"/>
          <p14:tracePt t="42272" x="1446213" y="5268913"/>
          <p14:tracePt t="42285" x="1339850" y="5268913"/>
          <p14:tracePt t="42300" x="1214438" y="5276850"/>
          <p14:tracePt t="42314" x="1196975" y="5286375"/>
          <p14:tracePt t="42328" x="1187450" y="5286375"/>
          <p14:tracePt t="42342" x="1179513" y="5286375"/>
          <p14:tracePt t="42412" x="1179513" y="5276850"/>
          <p14:tracePt t="42422" x="1196975" y="5268913"/>
          <p14:tracePt t="42432" x="1214438" y="5268913"/>
          <p14:tracePt t="42444" x="1241425" y="5268913"/>
          <p14:tracePt t="42457" x="1258888" y="5259388"/>
          <p14:tracePt t="42471" x="1276350" y="5259388"/>
          <p14:tracePt t="42514" x="1285875" y="5259388"/>
          <p14:tracePt t="42790" x="1295400" y="5259388"/>
          <p14:tracePt t="42800" x="1303338" y="5259388"/>
          <p14:tracePt t="42810" x="1312863" y="5259388"/>
          <p14:tracePt t="42819" x="1339850" y="5259388"/>
          <p14:tracePt t="42831" x="1374775" y="5259388"/>
          <p14:tracePt t="42841" x="1401763" y="5259388"/>
          <p14:tracePt t="42856" x="1428750" y="5259388"/>
          <p14:tracePt t="42871" x="1438275" y="5259388"/>
          <p14:tracePt t="42923" x="1455738" y="5259388"/>
          <p14:tracePt t="42933" x="1455738" y="5251450"/>
          <p14:tracePt t="42944" x="1473200" y="5251450"/>
          <p14:tracePt t="42956" x="1473200" y="5232400"/>
          <p14:tracePt t="42971" x="1473200" y="5224463"/>
          <p14:tracePt t="42985" x="1490663" y="5180013"/>
          <p14:tracePt t="42999" x="1500188" y="5126038"/>
          <p14:tracePt t="43015" x="1554163" y="5027613"/>
          <p14:tracePt t="43027" x="1571625" y="5018088"/>
          <p14:tracePt t="43041" x="1589088" y="5010150"/>
          <p14:tracePt t="43056" x="1608138" y="5000625"/>
          <p14:tracePt t="43070" x="1616075" y="5000625"/>
          <p14:tracePt t="43084" x="1625600" y="5000625"/>
          <p14:tracePt t="44240" x="1625600" y="4991100"/>
          <p14:tracePt t="44261" x="1625600" y="4983163"/>
          <p14:tracePt t="44271" x="1633538" y="4946650"/>
          <p14:tracePt t="44281" x="1652588" y="4919663"/>
          <p14:tracePt t="44289" x="1679575" y="4875213"/>
          <p14:tracePt t="44301" x="1697038" y="4830763"/>
          <p14:tracePt t="44312" x="1731963" y="4714875"/>
          <p14:tracePt t="44326" x="1751013" y="4670425"/>
          <p14:tracePt t="44341" x="1758950" y="4652963"/>
          <p14:tracePt t="44403" x="1758950" y="4616450"/>
          <p14:tracePt t="44413" x="1758950" y="4589463"/>
          <p14:tracePt t="44424" x="1776413" y="4562475"/>
          <p14:tracePt t="44434" x="1776413" y="4554538"/>
          <p14:tracePt t="44474" x="1776413" y="4562475"/>
          <p14:tracePt t="44485" x="1768475" y="4589463"/>
          <p14:tracePt t="44495" x="1768475" y="4616450"/>
          <p14:tracePt t="44505" x="1751013" y="4643438"/>
          <p14:tracePt t="44515" x="1751013" y="4660900"/>
          <p14:tracePt t="44526" x="1751013" y="4697413"/>
          <p14:tracePt t="44540" x="1741488" y="4751388"/>
          <p14:tracePt t="44556" x="1741488" y="4776788"/>
          <p14:tracePt t="44608" x="1741488" y="4795838"/>
          <p14:tracePt t="44617" x="1741488" y="4813300"/>
          <p14:tracePt t="44629" x="1741488" y="4840288"/>
          <p14:tracePt t="44730" x="1741488" y="4822825"/>
          <p14:tracePt t="44740" x="1741488" y="4795838"/>
          <p14:tracePt t="44751" x="1751013" y="4724400"/>
          <p14:tracePt t="44761" x="1758950" y="4679950"/>
          <p14:tracePt t="44772" x="1758950" y="4660900"/>
          <p14:tracePt t="44783" x="1768475" y="4652963"/>
          <p14:tracePt t="44873" x="1768475" y="4608513"/>
          <p14:tracePt t="44944" x="1768475" y="4633913"/>
          <p14:tracePt t="44955" x="1768475" y="4652963"/>
          <p14:tracePt t="44965" x="1768475" y="4705350"/>
          <p14:tracePt t="44974" x="1768475" y="4751388"/>
          <p14:tracePt t="44985" x="1768475" y="4776788"/>
          <p14:tracePt t="44997" x="1758950" y="4803775"/>
          <p14:tracePt t="45011" x="1751013" y="4830763"/>
          <p14:tracePt t="45026" x="1741488" y="4848225"/>
          <p14:tracePt t="45098" x="1741488" y="4830763"/>
          <p14:tracePt t="45108" x="1751013" y="4795838"/>
          <p14:tracePt t="45117" x="1795463" y="4633913"/>
          <p14:tracePt t="45129" x="1857375" y="4518025"/>
          <p14:tracePt t="45140" x="1919288" y="4419600"/>
          <p14:tracePt t="45155" x="1965325" y="4330700"/>
          <p14:tracePt t="45168" x="2036763" y="4259263"/>
          <p14:tracePt t="45182" x="2036763" y="4251325"/>
          <p14:tracePt t="45219" x="2036763" y="4259263"/>
          <p14:tracePt t="45239" x="2036763" y="4268788"/>
          <p14:tracePt t="45250" x="2036763" y="4276725"/>
          <p14:tracePt t="45261" x="2017713" y="4295775"/>
          <p14:tracePt t="45272" x="1982788" y="4330700"/>
          <p14:tracePt t="45283" x="1919288" y="4384675"/>
          <p14:tracePt t="45298" x="1866900" y="4456113"/>
          <p14:tracePt t="45312" x="1724025" y="4803775"/>
          <p14:tracePt t="45326" x="1679575" y="4902200"/>
          <p14:tracePt t="45343" x="1643063" y="5027613"/>
          <p14:tracePt t="45445" x="1643063" y="5018088"/>
          <p14:tracePt t="45456" x="1633538" y="4973638"/>
          <p14:tracePt t="45465" x="1633538" y="4946650"/>
          <p14:tracePt t="45475" x="1633538" y="4840288"/>
          <p14:tracePt t="45486" x="1633538" y="4768850"/>
          <p14:tracePt t="45497" x="1652588" y="4660900"/>
          <p14:tracePt t="45511" x="1670050" y="4616450"/>
          <p14:tracePt t="45525" x="1679575" y="4608513"/>
          <p14:tracePt t="45557" x="1679575" y="4616450"/>
          <p14:tracePt t="45567" x="1679575" y="4652963"/>
          <p14:tracePt t="45577" x="1670050" y="4724400"/>
          <p14:tracePt t="45587" x="1670050" y="4830763"/>
          <p14:tracePt t="45598" x="1670050" y="4929188"/>
          <p14:tracePt t="45611" x="1660525" y="4991100"/>
          <p14:tracePt t="45625" x="1660525" y="5018088"/>
          <p14:tracePt t="45639" x="1660525" y="5045075"/>
          <p14:tracePt t="45678" x="1652588" y="5045075"/>
          <p14:tracePt t="45699" x="1643063" y="5045075"/>
          <p14:tracePt t="45720" x="1643063" y="4983163"/>
          <p14:tracePt t="45730" x="1643063" y="4929188"/>
          <p14:tracePt t="45741" x="1643063" y="4751388"/>
          <p14:tracePt t="45753" x="1660525" y="4670425"/>
          <p14:tracePt t="45768" x="1687513" y="4589463"/>
          <p14:tracePt t="45782" x="1714500" y="4554538"/>
          <p14:tracePt t="45813" x="1714500" y="4562475"/>
          <p14:tracePt t="45833" x="1714500" y="4598988"/>
          <p14:tracePt t="45843" x="1724025" y="4652963"/>
          <p14:tracePt t="45854" x="1731963" y="4741863"/>
          <p14:tracePt t="45869" x="1741488" y="4813300"/>
          <p14:tracePt t="45883" x="1741488" y="4938713"/>
          <p14:tracePt t="45898" x="1741488" y="4973638"/>
          <p14:tracePt t="45911" x="1741488" y="5000625"/>
          <p14:tracePt t="45975" x="1741488" y="4973638"/>
          <p14:tracePt t="45986" x="1741488" y="4929188"/>
          <p14:tracePt t="45997" x="1741488" y="4884738"/>
          <p14:tracePt t="46010" x="1741488" y="4848225"/>
          <p14:tracePt t="46026" x="1741488" y="4786313"/>
          <p14:tracePt t="46139" x="1741488" y="4795838"/>
          <p14:tracePt t="46151" x="1741488" y="4803775"/>
          <p14:tracePt t="46200" x="1741488" y="4830763"/>
          <p14:tracePt t="46211" x="1741488" y="4840288"/>
          <p14:tracePt t="46221" x="1724025" y="4867275"/>
          <p14:tracePt t="46230" x="1704975" y="4894263"/>
          <p14:tracePt t="46242" x="1687513" y="4919663"/>
          <p14:tracePt t="46254" x="1687513" y="4938713"/>
          <p14:tracePt t="46268" x="1679575" y="4938713"/>
          <p14:tracePt t="46312" x="1679575" y="4946650"/>
          <p14:tracePt t="46721" x="1652588" y="4946650"/>
          <p14:tracePt t="46732" x="1608138" y="4946650"/>
          <p14:tracePt t="46742" x="1527175" y="4991100"/>
          <p14:tracePt t="46753" x="1446213" y="5037138"/>
          <p14:tracePt t="46767" x="1312863" y="5089525"/>
          <p14:tracePt t="46781" x="1089025" y="5241925"/>
          <p14:tracePt t="46796" x="1009650" y="5303838"/>
          <p14:tracePt t="46810" x="965200" y="5367338"/>
          <p14:tracePt t="46824" x="919163" y="5456238"/>
          <p14:tracePt t="46839" x="919163" y="5491163"/>
          <p14:tracePt t="46853" x="919163" y="5518150"/>
          <p14:tracePt t="47129" x="965200" y="5510213"/>
          <p14:tracePt t="47140" x="1044575" y="5483225"/>
          <p14:tracePt t="47151" x="1133475" y="5465763"/>
          <p14:tracePt t="47160" x="1241425" y="5411788"/>
          <p14:tracePt t="47171" x="1357313" y="5394325"/>
          <p14:tracePt t="47182" x="1455738" y="5384800"/>
          <p14:tracePt t="47196" x="1536700" y="5375275"/>
          <p14:tracePt t="47211" x="1571625" y="5375275"/>
          <p14:tracePt t="47241" x="1544638" y="5367338"/>
          <p14:tracePt t="47538" x="1544638" y="5348288"/>
          <p14:tracePt t="47548" x="1544638" y="5313363"/>
          <p14:tracePt t="47558" x="1544638" y="5251450"/>
          <p14:tracePt t="47569" x="1544638" y="5197475"/>
          <p14:tracePt t="47581" x="1554163" y="5153025"/>
          <p14:tracePt t="47595" x="1562100" y="5089525"/>
          <p14:tracePt t="47610" x="1589088" y="4857750"/>
          <p14:tracePt t="47624" x="1608138" y="4768850"/>
          <p14:tracePt t="47640" x="1633538" y="4500563"/>
          <p14:tracePt t="47653" x="1633538" y="4322763"/>
          <p14:tracePt t="47668" x="1660525" y="4179888"/>
          <p14:tracePt t="47681" x="1714500" y="4027488"/>
          <p14:tracePt t="47947" x="1697038" y="4062413"/>
          <p14:tracePt t="47957" x="1652588" y="4125913"/>
          <p14:tracePt t="47968" x="1554163" y="4357688"/>
          <p14:tracePt t="47981" x="1473200" y="4697413"/>
          <p14:tracePt t="47998" x="1285875" y="5214938"/>
          <p14:tracePt t="48010" x="1241425" y="5303838"/>
          <p14:tracePt t="48025" x="1231900" y="5357813"/>
          <p14:tracePt t="48039" x="1231900" y="5375275"/>
          <p14:tracePt t="48365" x="1241425" y="5375275"/>
          <p14:tracePt t="48376" x="1258888" y="5348288"/>
          <p14:tracePt t="48385" x="1285875" y="5340350"/>
          <p14:tracePt t="48397" x="1322388" y="5322888"/>
          <p14:tracePt t="48409" x="1347788" y="5313363"/>
          <p14:tracePt t="48423" x="1366838" y="5313363"/>
          <p14:tracePt t="48438" x="1384300" y="5313363"/>
          <p14:tracePt t="48487" x="1384300" y="5303838"/>
          <p14:tracePt t="48498" x="1374775" y="5286375"/>
          <p14:tracePt t="48508" x="1330325" y="5259388"/>
          <p14:tracePt t="48518" x="1322388" y="5259388"/>
          <p14:tracePt t="48529" x="1312863" y="5251450"/>
          <p14:tracePt t="48815" x="1312863" y="5241925"/>
          <p14:tracePt t="48824" x="1339850" y="5205413"/>
          <p14:tracePt t="48838" x="1374775" y="5187950"/>
          <p14:tracePt t="48852" x="1419225" y="5153025"/>
          <p14:tracePt t="48867" x="1473200" y="5116513"/>
          <p14:tracePt t="48881" x="1473200" y="5108575"/>
          <p14:tracePt t="48957" x="1473200" y="5143500"/>
          <p14:tracePt t="49264" x="1490663" y="5143500"/>
          <p14:tracePt t="49274" x="1554163" y="5143500"/>
          <p14:tracePt t="49284" x="1660525" y="5143500"/>
          <p14:tracePt t="49295" x="1776413" y="5143500"/>
          <p14:tracePt t="49308" x="1884363" y="5126038"/>
          <p14:tracePt t="49325" x="2044700" y="5037138"/>
          <p14:tracePt t="49337" x="2098675" y="4991100"/>
          <p14:tracePt t="49352" x="2152650" y="4938713"/>
          <p14:tracePt t="49366" x="2197100" y="4803775"/>
          <p14:tracePt t="49380" x="2205038" y="4705350"/>
          <p14:tracePt t="49396" x="2205038" y="4527550"/>
          <p14:tracePt t="49409" x="2205038" y="4465638"/>
          <p14:tracePt t="49423" x="2187575" y="4411663"/>
          <p14:tracePt t="49437" x="2054225" y="4330700"/>
          <p14:tracePt t="49451" x="2009775" y="4330700"/>
          <p14:tracePt t="49467" x="1946275" y="4330700"/>
          <p14:tracePt t="49480" x="1919288" y="4348163"/>
          <p14:tracePt t="49494" x="1901825" y="4367213"/>
          <p14:tracePt t="49508" x="1822450" y="4438650"/>
          <p14:tracePt t="49523" x="1803400" y="4465638"/>
          <p14:tracePt t="49538" x="1768475" y="4491038"/>
          <p14:tracePt t="49551" x="1751013" y="4527550"/>
          <p14:tracePt t="49579" x="1751013" y="4537075"/>
          <p14:tracePt t="49594" x="1751013" y="4562475"/>
          <p14:tracePt t="49608" x="1751013" y="4589463"/>
          <p14:tracePt t="49622" x="1758950" y="4633913"/>
          <p14:tracePt t="49661" x="1776413" y="4633913"/>
          <p14:tracePt t="49671" x="1795463" y="4633913"/>
          <p14:tracePt t="49681" x="1830388" y="4625975"/>
          <p14:tracePt t="49694" x="1874838" y="4616450"/>
          <p14:tracePt t="49709" x="1928813" y="4589463"/>
          <p14:tracePt t="49723" x="2000250" y="4554538"/>
          <p14:tracePt t="49737" x="2017713" y="4545013"/>
          <p14:tracePt t="49752" x="2017713" y="4537075"/>
          <p14:tracePt t="49795" x="2000250" y="4537075"/>
          <p14:tracePt t="49804" x="1946275" y="4518025"/>
          <p14:tracePt t="49815" x="1901825" y="4510088"/>
          <p14:tracePt t="49825" x="1812925" y="4500563"/>
          <p14:tracePt t="49838" x="1724025" y="4500563"/>
          <p14:tracePt t="49851" x="1625600" y="4500563"/>
          <p14:tracePt t="49865" x="1544638" y="4537075"/>
          <p14:tracePt t="49880" x="1536700" y="4545013"/>
          <p14:tracePt t="49894" x="1536700" y="4554538"/>
          <p14:tracePt t="49917" x="1544638" y="4589463"/>
          <p14:tracePt t="49927" x="1581150" y="4652963"/>
          <p14:tracePt t="49938" x="1643063" y="4697413"/>
          <p14:tracePt t="49951" x="1724025" y="4768850"/>
          <p14:tracePt t="49966" x="1785938" y="4795838"/>
          <p14:tracePt t="49981" x="1893888" y="4803775"/>
          <p14:tracePt t="49994" x="1955800" y="4795838"/>
          <p14:tracePt t="50009" x="2133600" y="4670425"/>
          <p14:tracePt t="50024" x="2205038" y="4581525"/>
          <p14:tracePt t="50037" x="2259013" y="4537075"/>
          <p14:tracePt t="50051" x="2295525" y="4491038"/>
          <p14:tracePt t="50066" x="2295525" y="4483100"/>
          <p14:tracePt t="50111" x="2295525" y="4473575"/>
          <p14:tracePt t="50132" x="2232025" y="4446588"/>
          <p14:tracePt t="50142" x="2160588" y="4438650"/>
          <p14:tracePt t="50153" x="2054225" y="4438650"/>
          <p14:tracePt t="50166" x="1946275" y="4438650"/>
          <p14:tracePt t="50181" x="1857375" y="4438650"/>
          <p14:tracePt t="50194" x="1795463" y="4438650"/>
          <p14:tracePt t="50209" x="1785938" y="4438650"/>
          <p14:tracePt t="50224" x="1785938" y="4465638"/>
          <p14:tracePt t="50237" x="1768475" y="4510088"/>
          <p14:tracePt t="50251" x="1731963" y="4616450"/>
          <p14:tracePt t="50265" x="1704975" y="4813300"/>
          <p14:tracePt t="50280" x="1704975" y="4840288"/>
          <p14:tracePt t="50294" x="1704975" y="4848225"/>
          <p14:tracePt t="50308" x="1758950" y="4848225"/>
          <p14:tracePt t="50322" x="1884363" y="4848225"/>
          <p14:tracePt t="50337" x="2089150" y="4751388"/>
          <p14:tracePt t="50351" x="2197100" y="4608513"/>
          <p14:tracePt t="50366" x="2268538" y="4562475"/>
          <p14:tracePt t="50393" x="2259013" y="4562475"/>
          <p14:tracePt t="50408" x="2081213" y="4562475"/>
          <p14:tracePt t="50422" x="2000250" y="4562475"/>
          <p14:tracePt t="50437" x="1866900" y="4562475"/>
          <p14:tracePt t="50451" x="1822450" y="4562475"/>
          <p14:tracePt t="50465" x="1776413" y="4562475"/>
          <p14:tracePt t="50480" x="1768475" y="4562475"/>
          <p14:tracePt t="50494" x="1758950" y="4562475"/>
          <p14:tracePt t="50570" x="1758950" y="4572000"/>
          <p14:tracePt t="50580" x="1857375" y="4679950"/>
          <p14:tracePt t="50594" x="1982788" y="4751388"/>
          <p14:tracePt t="50608" x="2108200" y="4840288"/>
          <p14:tracePt t="50622" x="2357438" y="4919663"/>
          <p14:tracePt t="50636" x="2438400" y="4919663"/>
          <p14:tracePt t="50652" x="2517775" y="4848225"/>
          <p14:tracePt t="50666" x="2527300" y="4822825"/>
          <p14:tracePt t="50680" x="2527300" y="4795838"/>
          <p14:tracePt t="50693" x="2517775" y="4724400"/>
          <p14:tracePt t="50708" x="2446338" y="4616450"/>
          <p14:tracePt t="50724" x="2374900" y="4589463"/>
          <p14:tracePt t="50736" x="2286000" y="4581525"/>
          <p14:tracePt t="50751" x="2224088" y="4581525"/>
          <p14:tracePt t="50765" x="2081213" y="4589463"/>
          <p14:tracePt t="50779" x="1982788" y="4643438"/>
          <p14:tracePt t="50795" x="1758950" y="4705350"/>
          <p14:tracePt t="50808" x="1670050" y="4732338"/>
          <p14:tracePt t="50822" x="1589088" y="4751388"/>
          <p14:tracePt t="50837" x="1473200" y="4822825"/>
          <p14:tracePt t="50851" x="1428750" y="4919663"/>
          <p14:tracePt t="51224" x="1473200" y="4919663"/>
          <p14:tracePt t="51234" x="1554163" y="4938713"/>
          <p14:tracePt t="51244" x="1633538" y="4946650"/>
          <p14:tracePt t="51255" x="1687513" y="4946650"/>
          <p14:tracePt t="51266" x="1751013" y="4965700"/>
          <p14:tracePt t="51279" x="1812925" y="4973638"/>
          <p14:tracePt t="51295" x="1893888" y="5018088"/>
          <p14:tracePt t="51308" x="1919288" y="5037138"/>
          <p14:tracePt t="51337" x="1928813" y="5037138"/>
          <p14:tracePt t="51351" x="1928813" y="5010150"/>
          <p14:tracePt t="51366" x="1839913" y="4929188"/>
          <p14:tracePt t="51378" x="1751013" y="4884738"/>
          <p14:tracePt t="51392" x="1687513" y="4884738"/>
          <p14:tracePt t="51407" x="1490663" y="4875213"/>
          <p14:tracePt t="51421" x="1384300" y="4875213"/>
          <p14:tracePt t="51435" x="1312863" y="4875213"/>
          <p14:tracePt t="51450" x="1295400" y="4875213"/>
          <p14:tracePt t="51468" x="1295400" y="4857750"/>
          <p14:tracePt t="51478" x="1312863" y="4840288"/>
          <p14:tracePt t="51492" x="1374775" y="4803775"/>
          <p14:tracePt t="51507" x="1465263" y="4776788"/>
          <p14:tracePt t="51521" x="1633538" y="4697413"/>
          <p14:tracePt t="51535" x="1704975" y="4670425"/>
          <p14:tracePt t="51550" x="1839913" y="4608513"/>
          <p14:tracePt t="51565" x="1884363" y="4581525"/>
          <p14:tracePt t="51581" x="1901825" y="4562475"/>
          <p14:tracePt t="51643" x="1874838" y="4562475"/>
          <p14:tracePt t="51652" x="1839913" y="4572000"/>
          <p14:tracePt t="51665" x="1795463" y="4598988"/>
          <p14:tracePt t="51679" x="1724025" y="4660900"/>
          <p14:tracePt t="51693" x="1554163" y="4902200"/>
          <p14:tracePt t="51707" x="1490663" y="4956175"/>
          <p14:tracePt t="51722" x="1465263" y="5000625"/>
          <p14:tracePt t="51736" x="1438275" y="5027613"/>
          <p14:tracePt t="51776" x="1455738" y="5126038"/>
          <p14:tracePt t="51785" x="1517650" y="5295900"/>
          <p14:tracePt t="52020" x="1571625" y="5303838"/>
          <p14:tracePt t="52031" x="1643063" y="5303838"/>
          <p14:tracePt t="52040" x="1687513" y="5303838"/>
          <p14:tracePt t="52052" x="1741488" y="5303838"/>
          <p14:tracePt t="52064" x="1776413" y="5259388"/>
          <p14:tracePt t="52079" x="1822450" y="5214938"/>
          <p14:tracePt t="52093" x="1874838" y="5062538"/>
          <p14:tracePt t="52107" x="1893888" y="5037138"/>
          <p14:tracePt t="52122" x="1901825" y="5018088"/>
          <p14:tracePt t="52163" x="1866900" y="4929188"/>
          <p14:tracePt t="52173" x="1785938" y="4857750"/>
          <p14:tracePt t="52183" x="1776413" y="4857750"/>
          <p14:tracePt t="52194" x="1758950" y="4857750"/>
          <p14:tracePt t="52207" x="1724025" y="4857750"/>
          <p14:tracePt t="52221" x="1697038" y="4857750"/>
          <p14:tracePt t="52235" x="1652588" y="4875213"/>
          <p14:tracePt t="52249" x="1643063" y="4875213"/>
          <p14:tracePt t="52296" x="1643063" y="4857750"/>
          <p14:tracePt t="52306" x="1687513" y="4803775"/>
          <p14:tracePt t="52317" x="1731963" y="4714875"/>
          <p14:tracePt t="52327" x="1822450" y="4625975"/>
          <p14:tracePt t="52337" x="1893888" y="4554538"/>
          <p14:tracePt t="52349" x="1955800" y="4510088"/>
          <p14:tracePt t="52364" x="1982788" y="4483100"/>
          <p14:tracePt t="52439" x="1973263" y="4483100"/>
          <p14:tracePt t="52449" x="1965325" y="4483100"/>
          <p14:tracePt t="52459" x="1938338" y="4483100"/>
          <p14:tracePt t="52469" x="1901825" y="4483100"/>
          <p14:tracePt t="52480" x="1857375" y="4491038"/>
          <p14:tracePt t="52492" x="1822450" y="4518025"/>
          <p14:tracePt t="52506" x="1803400" y="4527550"/>
          <p14:tracePt t="52521" x="1795463" y="4527550"/>
          <p14:tracePt t="52571" x="1795463" y="4537075"/>
          <p14:tracePt t="52633" x="1822450" y="4537075"/>
          <p14:tracePt t="52643" x="1847850" y="4545013"/>
          <p14:tracePt t="52653" x="1866900" y="4545013"/>
          <p14:tracePt t="52666" x="1884363" y="4545013"/>
          <p14:tracePt t="52725" x="1866900" y="4545013"/>
          <p14:tracePt t="52735" x="1812925" y="4545013"/>
          <p14:tracePt t="52744" x="1741488" y="4545013"/>
          <p14:tracePt t="52756" x="1660525" y="4562475"/>
          <p14:tracePt t="52766" x="1581150" y="4589463"/>
          <p14:tracePt t="52779" x="1527175" y="4633913"/>
          <p14:tracePt t="52792" x="1490663" y="4687888"/>
          <p14:tracePt t="52806" x="1490663" y="4697413"/>
          <p14:tracePt t="52868" x="1536700" y="4697413"/>
          <p14:tracePt t="52878" x="1608138" y="4697413"/>
          <p14:tracePt t="52888" x="1687513" y="4697413"/>
          <p14:tracePt t="52899" x="1768475" y="4670425"/>
          <p14:tracePt t="52909" x="1812925" y="4652963"/>
          <p14:tracePt t="52921" x="1857375" y="4652963"/>
          <p14:tracePt t="52935" x="1866900" y="4643438"/>
          <p14:tracePt t="53062" x="1830388" y="4670425"/>
          <p14:tracePt t="53071" x="1751013" y="4705350"/>
          <p14:tracePt t="53082" x="1643063" y="4751388"/>
          <p14:tracePt t="53093" x="1562100" y="4803775"/>
          <p14:tracePt t="53106" x="1490663" y="4840288"/>
          <p14:tracePt t="53123" x="1455738" y="4875213"/>
          <p14:tracePt t="53135" x="1455738" y="4929188"/>
          <p14:tracePt t="57054" x="1500188" y="4840288"/>
          <p14:tracePt t="57064" x="1581150" y="4751388"/>
          <p14:tracePt t="57076" x="1714500" y="4608513"/>
          <p14:tracePt t="57090" x="1893888" y="4384675"/>
          <p14:tracePt t="57105" x="2393950" y="3741738"/>
          <p14:tracePt t="57118" x="2616200" y="3429000"/>
          <p14:tracePt t="57133" x="2867025" y="3000375"/>
          <p14:tracePt t="57147" x="3232150" y="2625725"/>
          <p14:tracePt t="57161" x="3348038" y="2411413"/>
          <p14:tracePt t="57175" x="3446463" y="2241550"/>
          <p14:tracePt t="57504" x="3232150" y="2205038"/>
          <p14:tracePt t="57513" x="2938463" y="2125663"/>
          <p14:tracePt t="57524" x="2608263" y="2044700"/>
          <p14:tracePt t="57534" x="2339975" y="1973263"/>
          <p14:tracePt t="57546" x="2071688" y="1901825"/>
          <p14:tracePt t="57561" x="1901825" y="1847850"/>
          <p14:tracePt t="57576" x="1704975" y="1785938"/>
          <p14:tracePt t="57590" x="1643063" y="1751013"/>
          <p14:tracePt t="57604" x="1581150" y="1679575"/>
          <p14:tracePt t="57892" x="1643063" y="1679575"/>
          <p14:tracePt t="57902" x="1768475" y="1652588"/>
          <p14:tracePt t="57912" x="1919288" y="1625600"/>
          <p14:tracePt t="57922" x="2054225" y="1608138"/>
          <p14:tracePt t="57933" x="2205038" y="1544638"/>
          <p14:tracePt t="57946" x="2393950" y="1527175"/>
          <p14:tracePt t="57961" x="2562225" y="1490663"/>
          <p14:tracePt t="57975" x="2697163" y="1401763"/>
          <p14:tracePt t="57989" x="2732088" y="1393825"/>
          <p14:tracePt t="58003" x="2741613" y="1384300"/>
          <p14:tracePt t="58045" x="2741613" y="1428750"/>
          <p14:tracePt t="58055" x="2741613" y="1465263"/>
          <p14:tracePt t="58065" x="2741613" y="1527175"/>
          <p14:tracePt t="58076" x="2741613" y="1562100"/>
          <p14:tracePt t="58089" x="2741613" y="1571625"/>
          <p14:tracePt t="58104" x="2741613" y="1581150"/>
          <p14:tracePt t="58147" x="2741613" y="1598613"/>
          <p14:tracePt t="58157" x="2741613" y="1616075"/>
          <p14:tracePt t="58168" x="2741613" y="1625600"/>
          <p14:tracePt t="58177" x="2741613" y="1633538"/>
          <p14:tracePt t="58198" x="2741613" y="1643063"/>
          <p14:tracePt t="58208" x="2741613" y="1660525"/>
          <p14:tracePt t="58219" x="2724150" y="1660525"/>
          <p14:tracePt t="58232" x="2724150" y="1687513"/>
          <p14:tracePt t="58247" x="2714625" y="1697038"/>
          <p14:tracePt t="58261" x="2705100" y="1724025"/>
          <p14:tracePt t="58274" x="2697163" y="1724025"/>
          <p14:tracePt t="58351" x="2679700" y="1724025"/>
          <p14:tracePt t="58361" x="2652713" y="1741488"/>
          <p14:tracePt t="58371" x="2589213" y="1741488"/>
          <p14:tracePt t="58382" x="2500313" y="1741488"/>
          <p14:tracePt t="58392" x="2357438" y="1768475"/>
          <p14:tracePt t="58403" x="2081213" y="1803400"/>
          <p14:tracePt t="58417" x="1785938" y="1812925"/>
          <p14:tracePt t="58432" x="1250950" y="1830388"/>
          <p14:tracePt t="58446" x="1089025" y="1839913"/>
          <p14:tracePt t="58460" x="955675" y="1866900"/>
          <p14:tracePt t="58474" x="785813" y="1866900"/>
          <p14:tracePt t="58489" x="750888" y="1866900"/>
          <p14:tracePt t="58504" x="704850" y="1866900"/>
          <p14:tracePt t="58517" x="696913" y="1866900"/>
          <p14:tracePt t="58532" x="687388" y="1866900"/>
          <p14:tracePt t="58606" x="741363" y="1866900"/>
          <p14:tracePt t="58617" x="785813" y="1866900"/>
          <p14:tracePt t="58627" x="874713" y="1839913"/>
          <p14:tracePt t="58637" x="946150" y="1795463"/>
          <p14:tracePt t="58648" x="1062038" y="1670050"/>
          <p14:tracePt t="58660" x="1214438" y="1608138"/>
          <p14:tracePt t="58674" x="1339850" y="1581150"/>
          <p14:tracePt t="58689" x="1500188" y="1581150"/>
          <p14:tracePt t="58703" x="1544638" y="1598613"/>
          <p14:tracePt t="58719" x="1652588" y="1785938"/>
          <p14:tracePt t="58732" x="1704975" y="1857375"/>
          <p14:tracePt t="58747" x="1724025" y="1919288"/>
          <p14:tracePt t="58760" x="1724025" y="1965325"/>
          <p14:tracePt t="58780" x="1724025" y="1973263"/>
          <p14:tracePt t="58790" x="1758950" y="2017713"/>
          <p14:tracePt t="69781" x="1785938" y="2098675"/>
          <p14:tracePt t="69790" x="1893888" y="2108200"/>
          <p14:tracePt t="69799" x="2027238" y="2108200"/>
          <p14:tracePt t="69810" x="2357438" y="2071688"/>
          <p14:tracePt t="69824" x="2751138" y="2027238"/>
          <p14:tracePt t="69841" x="3633788" y="1973263"/>
          <p14:tracePt t="69853" x="4125913" y="2000250"/>
          <p14:tracePt t="69866" x="4527550" y="2089150"/>
          <p14:tracePt t="69881" x="5330825" y="2527300"/>
          <p14:tracePt t="69895" x="5643563" y="2830513"/>
          <p14:tracePt t="69910" x="5894388" y="3054350"/>
          <p14:tracePt t="69923" x="5973763" y="3170238"/>
          <p14:tracePt t="70149" x="5894388" y="3170238"/>
          <p14:tracePt t="70158" x="5840413" y="3170238"/>
          <p14:tracePt t="70168" x="5795963" y="3170238"/>
          <p14:tracePt t="70181" x="5732463" y="3170238"/>
          <p14:tracePt t="70196" x="5680075" y="3170238"/>
          <p14:tracePt t="70209" x="5429250" y="3108325"/>
          <p14:tracePt t="70224" x="5232400" y="3054350"/>
          <p14:tracePt t="70238" x="4973638" y="3000375"/>
          <p14:tracePt t="70252" x="4867275" y="2973388"/>
          <p14:tracePt t="70267" x="4786313" y="2973388"/>
          <p14:tracePt t="70281" x="4714875" y="2938463"/>
          <p14:tracePt t="70525" x="4724400" y="2901950"/>
          <p14:tracePt t="70534" x="4724400" y="2874963"/>
          <p14:tracePt t="70545" x="4741863" y="2847975"/>
          <p14:tracePt t="70555" x="4751388" y="2803525"/>
          <p14:tracePt t="70566" x="4751388" y="2768600"/>
          <p14:tracePt t="70580" x="4751388" y="2741613"/>
          <p14:tracePt t="70595" x="4751388" y="2724150"/>
          <p14:tracePt t="70609" x="4741863" y="2724150"/>
          <p14:tracePt t="70623" x="4724400" y="2705100"/>
          <p14:tracePt t="70637" x="4616450" y="2670175"/>
          <p14:tracePt t="70652" x="4545013" y="2660650"/>
          <p14:tracePt t="70667" x="4394200" y="2652713"/>
          <p14:tracePt t="70680" x="4340225" y="2652713"/>
          <p14:tracePt t="70694" x="4330700" y="2652713"/>
          <p14:tracePt t="70709" x="4322763" y="2652713"/>
          <p14:tracePt t="70800" x="4330700" y="2652713"/>
          <p14:tracePt t="70811" x="4357688" y="2652713"/>
          <p14:tracePt t="70823" x="4384675" y="2652713"/>
          <p14:tracePt t="70838" x="4419600" y="2652713"/>
          <p14:tracePt t="70852" x="4510088" y="2652713"/>
          <p14:tracePt t="70866" x="4581525" y="2652713"/>
          <p14:tracePt t="70882" x="4705350" y="2643188"/>
          <p14:tracePt t="70895" x="4732338" y="2643188"/>
          <p14:tracePt t="73682" x="4581525" y="2714625"/>
          <p14:tracePt t="73690" x="4562475" y="2714625"/>
          <p14:tracePt t="73709" x="4562475" y="2724150"/>
          <p14:tracePt t="73720" x="4562475" y="2732088"/>
          <p14:tracePt t="73730" x="4562475" y="2768600"/>
          <p14:tracePt t="73741" x="4562475" y="2847975"/>
          <p14:tracePt t="73751" x="4562475" y="2874963"/>
          <p14:tracePt t="73764" x="4562475" y="2901950"/>
          <p14:tracePt t="73779" x="4562475" y="2919413"/>
          <p14:tracePt t="73793" x="4562475" y="2965450"/>
          <p14:tracePt t="73807" x="4554538" y="2982913"/>
          <p14:tracePt t="73822" x="4545013" y="3017838"/>
          <p14:tracePt t="73836" x="4545013" y="3036888"/>
          <p14:tracePt t="73874" x="4554538" y="3036888"/>
          <p14:tracePt t="73884" x="4554538" y="3027363"/>
          <p14:tracePt t="73894" x="4572000" y="3009900"/>
          <p14:tracePt t="73908" x="4581525" y="3000375"/>
          <p14:tracePt t="73922" x="4598988" y="2982913"/>
          <p14:tracePt t="73935" x="4643438" y="2946400"/>
          <p14:tracePt t="73950" x="4670425" y="2938463"/>
          <p14:tracePt t="73965" x="4724400" y="2901950"/>
          <p14:tracePt t="73978" x="4732338" y="2884488"/>
          <p14:tracePt t="74027" x="4724400" y="2894013"/>
          <p14:tracePt t="74037" x="4705350" y="2901950"/>
          <p14:tracePt t="74050" x="4679950" y="2919413"/>
          <p14:tracePt t="74064" x="4625975" y="2928938"/>
          <p14:tracePt t="74079" x="4527550" y="2938463"/>
          <p14:tracePt t="74093" x="4473575" y="2946400"/>
          <p14:tracePt t="74108" x="4429125" y="2946400"/>
          <p14:tracePt t="74121" x="4429125" y="2955925"/>
          <p14:tracePt t="74190" x="4438650" y="2955925"/>
          <p14:tracePt t="74200" x="4473575" y="2973388"/>
          <p14:tracePt t="74210" x="4491038" y="2982913"/>
          <p14:tracePt t="74221" x="4500563" y="3000375"/>
          <p14:tracePt t="74235" x="4518025" y="3027363"/>
          <p14:tracePt t="74251" x="4527550" y="3054350"/>
          <p14:tracePt t="74264" x="4527550" y="3062288"/>
          <p14:tracePt t="74278" x="4527550" y="3071813"/>
          <p14:tracePt t="74292" x="4527550" y="3125788"/>
          <p14:tracePt t="74307" x="4527550" y="3143250"/>
          <p14:tracePt t="74322" x="4527550" y="3160713"/>
          <p14:tracePt t="76395" x="4473575" y="3197225"/>
          <p14:tracePt t="76405" x="4384675" y="3251200"/>
          <p14:tracePt t="76416" x="4241800" y="3313113"/>
          <p14:tracePt t="76426" x="4098925" y="3384550"/>
          <p14:tracePt t="76437" x="3990975" y="3482975"/>
          <p14:tracePt t="76448" x="3929063" y="3527425"/>
          <p14:tracePt t="76462" x="3875088" y="3554413"/>
          <p14:tracePt t="76476" x="3803650" y="3616325"/>
          <p14:tracePt t="76491" x="3786188" y="3616325"/>
          <p14:tracePt t="76507" x="3786188" y="3633788"/>
          <p14:tracePt t="76752" x="3822700" y="3633788"/>
          <p14:tracePt t="76762" x="3902075" y="3625850"/>
          <p14:tracePt t="76773" x="4000500" y="3625850"/>
          <p14:tracePt t="76783" x="4081463" y="3616325"/>
          <p14:tracePt t="76793" x="4152900" y="3608388"/>
          <p14:tracePt t="76804" x="4232275" y="3589338"/>
          <p14:tracePt t="76819" x="4295775" y="3581400"/>
          <p14:tracePt t="76833" x="4313238" y="3562350"/>
          <p14:tracePt t="76861" x="4313238" y="3554413"/>
          <p14:tracePt t="76957" x="4295775" y="3544888"/>
          <p14:tracePt t="76998" x="4259263" y="3509963"/>
          <p14:tracePt t="77008" x="4224338" y="3482975"/>
          <p14:tracePt t="77100" x="4224338" y="3473450"/>
          <p14:tracePt t="77274" x="4224338" y="3490913"/>
          <p14:tracePt t="77284" x="4224338" y="3500438"/>
          <p14:tracePt t="77294" x="4214813" y="3517900"/>
          <p14:tracePt t="77305" x="4197350" y="3536950"/>
          <p14:tracePt t="77319" x="4179888" y="3554413"/>
          <p14:tracePt t="77335" x="4125913" y="3571875"/>
          <p14:tracePt t="77347" x="4108450" y="3581400"/>
          <p14:tracePt t="77362" x="4098925" y="3598863"/>
          <p14:tracePt t="77376" x="4081463" y="3598863"/>
          <p14:tracePt t="77458" x="4089400" y="3598863"/>
          <p14:tracePt t="77467" x="4116388" y="3598863"/>
          <p14:tracePt t="77479" x="4170363" y="3571875"/>
          <p14:tracePt t="77490" x="4251325" y="3544888"/>
          <p14:tracePt t="77504" x="4322763" y="3517900"/>
          <p14:tracePt t="77518" x="4483100" y="3490913"/>
          <p14:tracePt t="77533" x="4491038" y="3473450"/>
          <p14:tracePt t="77561" x="4491038" y="3482975"/>
          <p14:tracePt t="77845" x="4510088" y="3482975"/>
          <p14:tracePt t="77855" x="4527550" y="3482975"/>
          <p14:tracePt t="77867" x="4545013" y="3455988"/>
          <p14:tracePt t="77876" x="4581525" y="3438525"/>
          <p14:tracePt t="77889" x="4616450" y="3419475"/>
          <p14:tracePt t="77904" x="4643438" y="3402013"/>
          <p14:tracePt t="77918" x="4670425" y="3384550"/>
          <p14:tracePt t="77932" x="4679950" y="3384550"/>
          <p14:tracePt t="77968" x="4679950" y="3375025"/>
          <p14:tracePt t="77978" x="4697413" y="3357563"/>
          <p14:tracePt t="77990" x="4714875" y="3330575"/>
          <p14:tracePt t="78004" x="4741863" y="3295650"/>
          <p14:tracePt t="78019" x="4813300" y="3089275"/>
          <p14:tracePt t="78033" x="4840288" y="3017838"/>
          <p14:tracePt t="78047" x="4848225" y="3000375"/>
          <p14:tracePt t="78070" x="4803775" y="3000375"/>
          <p14:tracePt t="78080" x="4759325" y="2990850"/>
          <p14:tracePt t="78091" x="4724400" y="2990850"/>
          <p14:tracePt t="78104" x="4679950" y="2973388"/>
          <p14:tracePt t="78119" x="4660900" y="2965450"/>
          <p14:tracePt t="78133" x="4608513" y="2830513"/>
          <p14:tracePt t="78147" x="4608513" y="2822575"/>
          <p14:tracePt t="78162" x="4589463" y="2822575"/>
          <p14:tracePt t="78193" x="4589463" y="2840038"/>
          <p14:tracePt t="78203" x="4581525" y="2867025"/>
          <p14:tracePt t="78213" x="4572000" y="2894013"/>
          <p14:tracePt t="78222" x="4562475" y="2928938"/>
          <p14:tracePt t="78234" x="4554538" y="2982913"/>
          <p14:tracePt t="78247" x="4545013" y="3027363"/>
          <p14:tracePt t="78261" x="4545013" y="3116263"/>
          <p14:tracePt t="78276" x="4545013" y="3224213"/>
          <p14:tracePt t="78290" x="4545013" y="3251200"/>
          <p14:tracePt t="78304" x="4545013" y="3322638"/>
          <p14:tracePt t="78319" x="4537075" y="3384550"/>
          <p14:tracePt t="78333" x="4527550" y="3482975"/>
          <p14:tracePt t="78347" x="4483100" y="3652838"/>
          <p14:tracePt t="78362" x="4465638" y="3759200"/>
          <p14:tracePt t="78376" x="4438650" y="4125913"/>
          <p14:tracePt t="78389" x="4438650" y="4214813"/>
          <p14:tracePt t="78403" x="4438650" y="4303713"/>
          <p14:tracePt t="78417" x="4438650" y="4367213"/>
          <p14:tracePt t="78644" x="4446588" y="4125913"/>
          <p14:tracePt t="78652" x="4456113" y="4000500"/>
          <p14:tracePt t="78662" x="4473575" y="3884613"/>
          <p14:tracePt t="78675" x="4483100" y="3830638"/>
          <p14:tracePt t="78689" x="4483100" y="3795713"/>
          <p14:tracePt t="78703" x="4491038" y="3759200"/>
          <p14:tracePt t="78718" x="4510088" y="3714750"/>
          <p14:tracePt t="78733" x="4510088" y="3500438"/>
          <p14:tracePt t="78746" x="4527550" y="3367088"/>
          <p14:tracePt t="78760" x="4545013" y="3276600"/>
          <p14:tracePt t="78775" x="4572000" y="3205163"/>
          <p14:tracePt t="78789" x="4572000" y="3197225"/>
          <p14:tracePt t="78856" x="4572000" y="3232150"/>
          <p14:tracePt t="78866" x="4572000" y="3276600"/>
          <p14:tracePt t="78878" x="4572000" y="3367088"/>
          <p14:tracePt t="78890" x="4572000" y="3465513"/>
          <p14:tracePt t="78903" x="4572000" y="3554413"/>
          <p14:tracePt t="78917" x="4527550" y="3803650"/>
          <p14:tracePt t="78932" x="4518025" y="3919538"/>
          <p14:tracePt t="78947" x="4518025" y="4027488"/>
          <p14:tracePt t="78960" x="4518025" y="4054475"/>
          <p14:tracePt t="78974" x="4518025" y="4081463"/>
          <p14:tracePt t="78989" x="4518025" y="4116388"/>
          <p14:tracePt t="79003" x="4518025" y="4133850"/>
          <p14:tracePt t="79080" x="4518025" y="4108450"/>
          <p14:tracePt t="79091" x="4518025" y="4054475"/>
          <p14:tracePt t="79101" x="4518025" y="3911600"/>
          <p14:tracePt t="79111" x="4518025" y="3643313"/>
          <p14:tracePt t="79121" x="4518025" y="3446463"/>
          <p14:tracePt t="79132" x="4518025" y="3089275"/>
          <p14:tracePt t="79146" x="4518025" y="2938463"/>
          <p14:tracePt t="79161" x="4518025" y="2874963"/>
          <p14:tracePt t="79244" x="4518025" y="2894013"/>
          <p14:tracePt t="79254" x="4500563" y="2955925"/>
          <p14:tracePt t="79265" x="4483100" y="3143250"/>
          <p14:tracePt t="79276" x="4456113" y="3348038"/>
          <p14:tracePt t="79289" x="4411663" y="3652838"/>
          <p14:tracePt t="79305" x="4394200" y="4027488"/>
          <p14:tracePt t="79318" x="4394200" y="4133850"/>
          <p14:tracePt t="79332" x="4394200" y="4241800"/>
          <p14:tracePt t="79347" x="4402138" y="4384675"/>
          <p14:tracePt t="79361" x="4402138" y="4419600"/>
          <p14:tracePt t="79376" x="4411663" y="4679950"/>
          <p14:tracePt t="79634" x="4429125" y="4616450"/>
          <p14:tracePt t="79642" x="4465638" y="4545013"/>
          <p14:tracePt t="79652" x="4510088" y="4330700"/>
          <p14:tracePt t="79662" x="4608513" y="3946525"/>
          <p14:tracePt t="79674" x="4705350" y="3633788"/>
          <p14:tracePt t="79688" x="4795838" y="3367088"/>
          <p14:tracePt t="79703" x="4884738" y="3089275"/>
          <p14:tracePt t="79717" x="4894263" y="3062288"/>
          <p14:tracePt t="79745" x="4894263" y="3071813"/>
          <p14:tracePt t="79760" x="4894263" y="3098800"/>
          <p14:tracePt t="79774" x="4894263" y="3125788"/>
          <p14:tracePt t="79802" x="4884738" y="3125788"/>
          <p14:tracePt t="79835" x="4867275" y="3133725"/>
          <p14:tracePt t="79846" x="4857750" y="3152775"/>
          <p14:tracePt t="79856" x="4840288" y="3214688"/>
          <p14:tracePt t="79866" x="4813300" y="3295650"/>
          <p14:tracePt t="79877" x="4786313" y="3357563"/>
          <p14:tracePt t="79888" x="4768850" y="3465513"/>
          <p14:tracePt t="79902" x="4741863" y="3554413"/>
          <p14:tracePt t="79917" x="4714875" y="3822700"/>
          <p14:tracePt t="79931" x="4697413" y="3911600"/>
          <p14:tracePt t="79945" x="4679950" y="4000500"/>
          <p14:tracePt t="79960" x="4679950" y="4089400"/>
          <p14:tracePt t="79988" x="4670425" y="4089400"/>
          <p14:tracePt t="80254" x="4660900" y="4089400"/>
          <p14:tracePt t="80276" x="4652963" y="4089400"/>
          <p14:tracePt t="80285" x="4625975" y="4089400"/>
          <p14:tracePt t="80296" x="4616450" y="4089400"/>
          <p14:tracePt t="80307" x="4598988" y="4089400"/>
          <p14:tracePt t="80317" x="4589463" y="4089400"/>
          <p14:tracePt t="80337" x="4572000" y="4098925"/>
          <p14:tracePt t="80449" x="4589463" y="4098925"/>
          <p14:tracePt t="80459" x="4670425" y="4081463"/>
          <p14:tracePt t="80470" x="4776788" y="4071938"/>
          <p14:tracePt t="80479" x="4884738" y="4071938"/>
          <p14:tracePt t="80491" x="4973638" y="4071938"/>
          <p14:tracePt t="80502" x="5099050" y="4071938"/>
          <p14:tracePt t="80517" x="5180013" y="4071938"/>
          <p14:tracePt t="80531" x="5205413" y="4071938"/>
          <p14:tracePt t="80592" x="5187950" y="4071938"/>
          <p14:tracePt t="80602" x="5160963" y="4071938"/>
          <p14:tracePt t="80612" x="5126038" y="4071938"/>
          <p14:tracePt t="80622" x="5081588" y="4071938"/>
          <p14:tracePt t="80633" x="5037138" y="4071938"/>
          <p14:tracePt t="80645" x="5010150" y="4071938"/>
          <p14:tracePt t="80660" x="5000625" y="4071938"/>
          <p14:tracePt t="80675" x="4991100" y="4071938"/>
          <p14:tracePt t="80688" x="4983163" y="4054475"/>
          <p14:tracePt t="80703" x="4938713" y="3902075"/>
          <p14:tracePt t="80716" x="4911725" y="3616325"/>
          <p14:tracePt t="80730" x="4929188" y="3455988"/>
          <p14:tracePt t="80745" x="5010150" y="3224213"/>
          <p14:tracePt t="80759" x="5037138" y="3197225"/>
          <p14:tracePt t="80774" x="5054600" y="3152775"/>
          <p14:tracePt t="80787" x="5054600" y="3125788"/>
          <p14:tracePt t="80802" x="5054600" y="3116263"/>
          <p14:tracePt t="80816" x="5054600" y="3089275"/>
          <p14:tracePt t="80830" x="5072063" y="3062288"/>
          <p14:tracePt t="81072" x="5037138" y="3116263"/>
          <p14:tracePt t="81081" x="4965700" y="3160713"/>
          <p14:tracePt t="81092" x="4840288" y="3251200"/>
          <p14:tracePt t="81103" x="4687888" y="3322638"/>
          <p14:tracePt t="81116" x="4545013" y="3411538"/>
          <p14:tracePt t="81130" x="4411663" y="3509963"/>
          <p14:tracePt t="81145" x="4133850" y="3795713"/>
          <p14:tracePt t="81159" x="4062413" y="3884613"/>
          <p14:tracePt t="81173" x="4044950" y="3919538"/>
          <p14:tracePt t="81399" x="4081463" y="3875088"/>
          <p14:tracePt t="81409" x="4160838" y="3776663"/>
          <p14:tracePt t="81419" x="4276725" y="3544888"/>
          <p14:tracePt t="81431" x="4394200" y="3330575"/>
          <p14:tracePt t="81445" x="4438650" y="3259138"/>
          <p14:tracePt t="81460" x="4510088" y="3152775"/>
          <p14:tracePt t="81473" x="4527550" y="3133725"/>
          <p14:tracePt t="81510" x="4518025" y="3133725"/>
          <p14:tracePt t="81520" x="4473575" y="3133725"/>
          <p14:tracePt t="81531" x="4402138" y="3133725"/>
          <p14:tracePt t="81545" x="4276725" y="3152775"/>
          <p14:tracePt t="81560" x="4160838" y="3187700"/>
          <p14:tracePt t="81573" x="3973513" y="3251200"/>
          <p14:tracePt t="81588" x="3911600" y="3268663"/>
          <p14:tracePt t="81602" x="3902075" y="3268663"/>
          <p14:tracePt t="81674" x="3902075" y="3276600"/>
          <p14:tracePt t="81685" x="3911600" y="3286125"/>
          <p14:tracePt t="81694" x="3929063" y="3286125"/>
          <p14:tracePt t="81704" x="3956050" y="3295650"/>
          <p14:tracePt t="81715" x="3983038" y="3295650"/>
          <p14:tracePt t="81730" x="4010025" y="3303588"/>
          <p14:tracePt t="81745" x="4054475" y="3303588"/>
          <p14:tracePt t="81758" x="4081463" y="3303588"/>
          <p14:tracePt t="81773" x="4089400" y="3303588"/>
          <p14:tracePt t="81787" x="4108450" y="3303588"/>
          <p14:tracePt t="81801" x="4116388" y="3303588"/>
          <p14:tracePt t="81898" x="4133850" y="3313113"/>
          <p14:tracePt t="81909" x="4152900" y="3340100"/>
          <p14:tracePt t="82144" x="4187825" y="3340100"/>
          <p14:tracePt t="82154" x="4232275" y="3340100"/>
          <p14:tracePt t="82164" x="4295775" y="3340100"/>
          <p14:tracePt t="82178" x="4330700" y="3340100"/>
          <p14:tracePt t="82187" x="4340225" y="3340100"/>
          <p14:tracePt t="82215" x="4340225" y="3330575"/>
          <p14:tracePt t="82235" x="4340225" y="3322638"/>
          <p14:tracePt t="82256" x="4348163" y="3286125"/>
          <p14:tracePt t="82266" x="4348163" y="3276600"/>
          <p14:tracePt t="82276" x="4357688" y="3259138"/>
          <p14:tracePt t="82287" x="4357688" y="3251200"/>
          <p14:tracePt t="82301" x="4367213" y="3241675"/>
          <p14:tracePt t="82389" x="4367213" y="3259138"/>
          <p14:tracePt t="82399" x="4357688" y="3276600"/>
          <p14:tracePt t="82409" x="4330700" y="3322638"/>
          <p14:tracePt t="82419" x="4295775" y="3394075"/>
          <p14:tracePt t="82430" x="4276725" y="3419475"/>
          <p14:tracePt t="82444" x="4276725" y="3438525"/>
          <p14:tracePt t="82459" x="4276725" y="3446463"/>
          <p14:tracePt t="82593" x="4268788" y="3446463"/>
          <p14:tracePt t="82675" x="4268788" y="3438525"/>
          <p14:tracePt t="82688" x="4268788" y="3419475"/>
          <p14:tracePt t="82695" x="4268788" y="3411538"/>
          <p14:tracePt t="82797" x="4268788" y="3419475"/>
          <p14:tracePt t="82818" x="4268788" y="3429000"/>
          <p14:tracePt t="82838" x="4268788" y="3446463"/>
          <p14:tracePt t="82848" x="4259263" y="3482975"/>
          <p14:tracePt t="82859" x="4232275" y="3527425"/>
          <p14:tracePt t="82873" x="4205288" y="3598863"/>
          <p14:tracePt t="82886" x="4179888" y="3679825"/>
          <p14:tracePt t="82900" x="4160838" y="3697288"/>
          <p14:tracePt t="82939" x="4160838" y="3687763"/>
          <p14:tracePt t="82958" x="4160838" y="3679825"/>
          <p14:tracePt t="82969" x="4170363" y="3643313"/>
          <p14:tracePt t="82980" x="4179888" y="3616325"/>
          <p14:tracePt t="82990" x="4214813" y="3581400"/>
          <p14:tracePt t="83001" x="4259263" y="3527425"/>
          <p14:tracePt t="83014" x="4313238" y="3473450"/>
          <p14:tracePt t="83028" x="4348163" y="3429000"/>
          <p14:tracePt t="83043" x="4375150" y="3384550"/>
          <p14:tracePt t="83178" x="4375150" y="3394075"/>
          <p14:tracePt t="83186" x="4367213" y="3402013"/>
          <p14:tracePt t="83201" x="4357688" y="3429000"/>
          <p14:tracePt t="83216" x="4340225" y="3473450"/>
          <p14:tracePt t="83229" x="4322763" y="3500438"/>
          <p14:tracePt t="83244" x="4313238" y="3517900"/>
          <p14:tracePt t="83258" x="4313238" y="3536950"/>
          <p14:tracePt t="83272" x="4303713" y="3536950"/>
          <p14:tracePt t="83380" x="4303713" y="3527425"/>
          <p14:tracePt t="83389" x="4303713" y="3509963"/>
          <p14:tracePt t="83401" x="4303713" y="3490913"/>
          <p14:tracePt t="83415" x="4303713" y="3482975"/>
          <p14:tracePt t="83431" x="4303713" y="3455988"/>
          <p14:tracePt t="83451" x="4303713" y="3446463"/>
          <p14:tracePt t="83482" x="4303713" y="3438525"/>
          <p14:tracePt t="83553" x="4303713" y="3446463"/>
          <p14:tracePt t="83583" x="4303713" y="3465513"/>
          <p14:tracePt t="83594" x="4303713" y="3500438"/>
          <p14:tracePt t="83604" x="4303713" y="3562350"/>
          <p14:tracePt t="83615" x="4303713" y="3660775"/>
          <p14:tracePt t="83629" x="4303713" y="3741738"/>
          <p14:tracePt t="83644" x="4303713" y="3776663"/>
          <p14:tracePt t="83685" x="4303713" y="3759200"/>
          <p14:tracePt t="83698" x="4303713" y="3705225"/>
          <p14:tracePt t="83706" x="4303713" y="3633788"/>
          <p14:tracePt t="83717" x="4322763" y="3571875"/>
          <p14:tracePt t="83728" x="4340225" y="3517900"/>
          <p14:tracePt t="83743" x="4348163" y="3482975"/>
          <p14:tracePt t="83757" x="4348163" y="3473450"/>
          <p14:tracePt t="83808" x="4357688" y="3473450"/>
          <p14:tracePt t="83818" x="4357688" y="3482975"/>
          <p14:tracePt t="83829" x="4367213" y="3482975"/>
          <p14:tracePt t="83843" x="4394200" y="3500438"/>
          <p14:tracePt t="83859" x="4510088" y="3562350"/>
          <p14:tracePt t="83871" x="4537075" y="3562350"/>
          <p14:tracePt t="83886" x="4572000" y="3562350"/>
          <p14:tracePt t="83900" x="4616450" y="3562350"/>
          <p14:tracePt t="83940" x="4616450" y="3571875"/>
          <p14:tracePt t="83950" x="4616450" y="3581400"/>
          <p14:tracePt t="83961" x="4616450" y="3608388"/>
          <p14:tracePt t="83972" x="4616450" y="3652838"/>
          <p14:tracePt t="83986" x="4616450" y="3679825"/>
          <p14:tracePt t="84002" x="4537075" y="3751263"/>
          <p14:tracePt t="84015" x="4473575" y="3830638"/>
          <p14:tracePt t="84029" x="4402138" y="3929063"/>
          <p14:tracePt t="84043" x="4295775" y="4054475"/>
          <p14:tracePt t="84057" x="4276725" y="4089400"/>
          <p14:tracePt t="84074" x="4276725" y="4116388"/>
          <p14:tracePt t="84104" x="4295775" y="4108450"/>
          <p14:tracePt t="84115" x="4330700" y="4108450"/>
          <p14:tracePt t="84129" x="4367213" y="4108450"/>
          <p14:tracePt t="84145" x="4465638" y="4108450"/>
          <p14:tracePt t="84157" x="4500563" y="4108450"/>
          <p14:tracePt t="84172" x="4545013" y="4108450"/>
          <p14:tracePt t="84186" x="4572000" y="4098925"/>
          <p14:tracePt t="84200" x="4589463" y="4081463"/>
          <p14:tracePt t="84217" x="4589463" y="4027488"/>
          <p14:tracePt t="84243" x="4581525" y="4010025"/>
          <p14:tracePt t="84257" x="4527550" y="4000500"/>
          <p14:tracePt t="84272" x="4491038" y="4000500"/>
          <p14:tracePt t="84287" x="4438650" y="4037013"/>
          <p14:tracePt t="84301" x="4402138" y="4071938"/>
          <p14:tracePt t="84314" x="4375150" y="4098925"/>
          <p14:tracePt t="84329" x="4340225" y="4205288"/>
          <p14:tracePt t="84343" x="4340225" y="4286250"/>
          <p14:tracePt t="84357" x="4384675" y="4465638"/>
          <p14:tracePt t="84645" x="4456113" y="4456113"/>
          <p14:tracePt t="84656" x="4554538" y="4438650"/>
          <p14:tracePt t="84666" x="4679950" y="4367213"/>
          <p14:tracePt t="84678" x="4751388" y="4330700"/>
          <p14:tracePt t="84687" x="4803775" y="4268788"/>
          <p14:tracePt t="84700" x="4857750" y="4224338"/>
          <p14:tracePt t="84713" x="4884738" y="4187825"/>
          <p14:tracePt t="84728" x="4902200" y="4170363"/>
          <p14:tracePt t="84747" x="4902200" y="4160838"/>
          <p14:tracePt t="84778" x="4867275" y="4143375"/>
          <p14:tracePt t="84788" x="4751388" y="4027488"/>
          <p14:tracePt t="84800" x="4679950" y="4000500"/>
          <p14:tracePt t="84814" x="4598988" y="3990975"/>
          <p14:tracePt t="84829" x="4419600" y="4000500"/>
          <p14:tracePt t="84842" x="4367213" y="4037013"/>
          <p14:tracePt t="84857" x="4330700" y="4071938"/>
          <p14:tracePt t="84871" x="4322763" y="4081463"/>
          <p14:tracePt t="84885" x="4322763" y="4089400"/>
          <p14:tracePt t="84901" x="4340225" y="4125913"/>
          <p14:tracePt t="84913" x="4419600" y="4170363"/>
          <p14:tracePt t="84928" x="4554538" y="4232275"/>
          <p14:tracePt t="84942" x="4867275" y="4357688"/>
          <p14:tracePt t="84956" x="4956175" y="4357688"/>
          <p14:tracePt t="84972" x="5143500" y="4241800"/>
          <p14:tracePt t="84985" x="5197475" y="4170363"/>
          <p14:tracePt t="84999" x="5232400" y="4125913"/>
          <p14:tracePt t="85013" x="5241925" y="4108450"/>
          <p14:tracePt t="85074" x="5214938" y="4108450"/>
          <p14:tracePt t="85084" x="5170488" y="4125913"/>
          <p14:tracePt t="85094" x="5108575" y="4160838"/>
          <p14:tracePt t="85105" x="5037138" y="4205288"/>
          <p14:tracePt t="85115" x="4973638" y="4286250"/>
          <p14:tracePt t="85128" x="4902200" y="4340225"/>
          <p14:tracePt t="85142" x="4867275" y="4411663"/>
          <p14:tracePt t="85207" x="4919663" y="4446588"/>
          <p14:tracePt t="85217" x="4956175" y="4456113"/>
          <p14:tracePt t="85228" x="4983163" y="4456113"/>
          <p14:tracePt t="85242" x="5000625" y="4429125"/>
          <p14:tracePt t="85257" x="5054600" y="4313238"/>
          <p14:tracePt t="85271" x="5062538" y="4251325"/>
          <p14:tracePt t="85286" x="5062538" y="4197350"/>
          <p14:tracePt t="85300" x="5027613" y="4133850"/>
          <p14:tracePt t="85314" x="4965700" y="4089400"/>
          <p14:tracePt t="85330" x="4795838" y="4071938"/>
          <p14:tracePt t="85342" x="4697413" y="4071938"/>
          <p14:tracePt t="85357" x="4625975" y="4071938"/>
          <p14:tracePt t="85371" x="4581525" y="4071938"/>
          <p14:tracePt t="85421" x="4589463" y="4081463"/>
          <p14:tracePt t="85431" x="4616450" y="4232275"/>
          <p14:tracePt t="85443" x="4768850" y="4473575"/>
          <p14:tracePt t="85457" x="4867275" y="4581525"/>
          <p14:tracePt t="99583" x="5108575" y="4483100"/>
          <p14:tracePt t="99591" x="5313363" y="4384675"/>
          <p14:tracePt t="99604" x="5537200" y="4303713"/>
          <p14:tracePt t="99619" x="5786438" y="4214813"/>
          <p14:tracePt t="99633" x="6330950" y="4116388"/>
          <p14:tracePt t="99647" x="6554788" y="4098925"/>
          <p14:tracePt t="99662" x="6769100" y="4081463"/>
          <p14:tracePt t="99676" x="6894513" y="4116388"/>
          <p14:tracePt t="99690" x="6991350" y="4143375"/>
          <p14:tracePt t="99704" x="7153275" y="4205288"/>
          <p14:tracePt t="99718" x="7215188" y="4241800"/>
          <p14:tracePt t="99734" x="7313613" y="4322763"/>
          <p14:tracePt t="100020" x="7313613" y="4330700"/>
          <p14:tracePt t="100041" x="7313613" y="4322763"/>
          <p14:tracePt t="100050" x="7331075" y="4268788"/>
          <p14:tracePt t="100062" x="7375525" y="4179888"/>
          <p14:tracePt t="100075" x="7419975" y="4125913"/>
          <p14:tracePt t="100092" x="7527925" y="3973513"/>
          <p14:tracePt t="100104" x="7599363" y="3867150"/>
          <p14:tracePt t="100119" x="7680325" y="3822700"/>
          <p14:tracePt t="100133" x="7777163" y="3768725"/>
          <p14:tracePt t="100147" x="7804150" y="3768725"/>
          <p14:tracePt t="100163" x="7848600" y="3786188"/>
          <p14:tracePt t="100176" x="7848600" y="3902075"/>
          <p14:tracePt t="100189" x="7848600" y="4054475"/>
          <p14:tracePt t="100204" x="7840663" y="4197350"/>
          <p14:tracePt t="100218" x="7831138" y="4214813"/>
          <p14:tracePt t="100235" x="7823200" y="4251325"/>
          <p14:tracePt t="100247" x="7823200" y="4276725"/>
          <p14:tracePt t="100261" x="7823200" y="4340225"/>
          <p14:tracePt t="100276" x="7823200" y="4357688"/>
          <p14:tracePt t="100521" x="7823200" y="4340225"/>
          <p14:tracePt t="100531" x="7823200" y="4322763"/>
          <p14:tracePt t="100541" x="7823200" y="4286250"/>
          <p14:tracePt t="100551" x="7823200" y="4241800"/>
          <p14:tracePt t="100562" x="7823200" y="4214813"/>
          <p14:tracePt t="100575" x="7823200" y="4160838"/>
          <p14:tracePt t="100589" x="7823200" y="4133850"/>
          <p14:tracePt t="100604" x="7823200" y="4081463"/>
          <p14:tracePt t="100797" x="7823200" y="4054475"/>
          <p14:tracePt t="100806" x="7823200" y="3973513"/>
          <p14:tracePt t="100818" x="7858125" y="3813175"/>
          <p14:tracePt t="100832" x="7912100" y="3643313"/>
          <p14:tracePt t="100847" x="8045450" y="2973388"/>
          <p14:tracePt t="100861" x="8089900" y="2874963"/>
          <p14:tracePt t="100874" x="8099425" y="2857500"/>
          <p14:tracePt t="100949" x="8099425" y="2884488"/>
          <p14:tracePt t="100960" x="8081963" y="2955925"/>
          <p14:tracePt t="100970" x="8062913" y="3017838"/>
          <p14:tracePt t="100979" x="8054975" y="3044825"/>
          <p14:tracePt t="100991" x="8037513" y="3098800"/>
          <p14:tracePt t="101003" x="8010525" y="3187700"/>
          <p14:tracePt t="101018" x="7983538" y="3303588"/>
          <p14:tracePt t="101032" x="7902575" y="3714750"/>
          <p14:tracePt t="101046" x="7875588" y="3830638"/>
          <p14:tracePt t="101062" x="7823200" y="4143375"/>
          <p14:tracePt t="101075" x="7813675" y="4232275"/>
          <p14:tracePt t="101089" x="7804150" y="4295775"/>
          <p14:tracePt t="101104" x="7786688" y="4330700"/>
          <p14:tracePt t="101134" x="7777163" y="4330700"/>
          <p14:tracePt t="101164" x="7777163" y="4322763"/>
          <p14:tracePt t="101184" x="7777163" y="4303713"/>
          <p14:tracePt t="101194" x="7786688" y="4268788"/>
          <p14:tracePt t="101206" x="7804150" y="4214813"/>
          <p14:tracePt t="101217" x="7813675" y="4197350"/>
          <p14:tracePt t="101232" x="7813675" y="4170363"/>
          <p14:tracePt t="101317" x="7813675" y="4179888"/>
          <p14:tracePt t="101327" x="7813675" y="4187825"/>
          <p14:tracePt t="101337" x="7813675" y="4232275"/>
          <p14:tracePt t="101348" x="7813675" y="4276725"/>
          <p14:tracePt t="101359" x="7840663" y="4367213"/>
          <p14:tracePt t="101374" x="7858125" y="4537075"/>
          <p14:tracePt t="101388" x="7956550" y="5214938"/>
          <p14:tracePt t="101403" x="7983538" y="5562600"/>
          <p14:tracePt t="101418" x="8010525" y="5991225"/>
          <p14:tracePt t="101431" x="8010525" y="6072188"/>
          <p14:tracePt t="101445" x="8010525" y="6116638"/>
          <p14:tracePt t="101531" x="8010525" y="6099175"/>
          <p14:tracePt t="101540" x="8010525" y="6081713"/>
          <p14:tracePt t="101551" x="8010525" y="6037263"/>
          <p14:tracePt t="101562" x="8010525" y="5965825"/>
          <p14:tracePt t="101574" x="8010525" y="5848350"/>
          <p14:tracePt t="101588" x="8010525" y="5715000"/>
          <p14:tracePt t="101603" x="8027988" y="5491163"/>
          <p14:tracePt t="101616" x="8027988" y="5384800"/>
          <p14:tracePt t="101631" x="8018463" y="5268913"/>
          <p14:tracePt t="101645" x="8010525" y="5062538"/>
          <p14:tracePt t="101659" x="8001000" y="5000625"/>
          <p14:tracePt t="101674" x="7983538" y="4902200"/>
          <p14:tracePt t="101689" x="7974013" y="4884738"/>
          <p14:tracePt t="101703" x="7974013" y="4867275"/>
          <p14:tracePt t="101766" x="7974013" y="4875213"/>
          <p14:tracePt t="101777" x="7974013" y="4894263"/>
          <p14:tracePt t="101789" x="7956550" y="4929188"/>
          <p14:tracePt t="101803" x="7947025" y="4946650"/>
          <p14:tracePt t="101816" x="7939088" y="4973638"/>
          <p14:tracePt t="101831" x="7939088" y="4991100"/>
          <p14:tracePt t="101889" x="7929563" y="4983163"/>
          <p14:tracePt t="101900" x="7929563" y="4938713"/>
          <p14:tracePt t="101910" x="7929563" y="4875213"/>
          <p14:tracePt t="101920" x="7939088" y="4822825"/>
          <p14:tracePt t="101931" x="7939088" y="4714875"/>
          <p14:tracePt t="101946" x="7939088" y="4643438"/>
          <p14:tracePt t="101960" x="7956550" y="4589463"/>
          <p14:tracePt t="102063" x="7956550" y="4598988"/>
          <p14:tracePt t="102072" x="7956550" y="4633913"/>
          <p14:tracePt t="102083" x="7956550" y="4679950"/>
          <p14:tracePt t="102093" x="7947025" y="4732338"/>
          <p14:tracePt t="102104" x="7929563" y="4786313"/>
          <p14:tracePt t="102117" x="7902575" y="4840288"/>
          <p14:tracePt t="102131" x="7902575" y="4875213"/>
          <p14:tracePt t="102146" x="7894638" y="4884738"/>
          <p14:tracePt t="102186" x="7894638" y="4830763"/>
          <p14:tracePt t="102195" x="7894638" y="4776788"/>
          <p14:tracePt t="102205" x="7902575" y="4732338"/>
          <p14:tracePt t="102217" x="7902575" y="4679950"/>
          <p14:tracePt t="102230" x="7902575" y="4608513"/>
          <p14:tracePt t="102246" x="7902575" y="4537075"/>
          <p14:tracePt t="102259" x="7902575" y="4527550"/>
          <p14:tracePt t="102273" x="7902575" y="4518025"/>
          <p14:tracePt t="102338" x="7902575" y="4537075"/>
          <p14:tracePt t="110367" x="7902575" y="4527550"/>
          <p14:tracePt t="110377" x="7894638" y="4510088"/>
          <p14:tracePt t="110397" x="7894638" y="4500563"/>
          <p14:tracePt t="110418" x="7885113" y="4483100"/>
          <p14:tracePt t="110439" x="7875588" y="4483100"/>
          <p14:tracePt t="110469" x="7867650" y="4465638"/>
          <p14:tracePt t="110571" x="7867650" y="4456113"/>
          <p14:tracePt t="110582" x="7858125" y="4446588"/>
          <p14:tracePt t="110602" x="7848600" y="4446588"/>
          <p14:tracePt t="110612" x="7848600" y="4438650"/>
          <p14:tracePt t="174197" x="7840663" y="4438650"/>
          <p14:tracePt t="174248" x="7831138" y="4438650"/>
          <p14:tracePt t="174258" x="7823200" y="4419600"/>
          <p14:tracePt t="174269" x="7823200" y="4402138"/>
          <p14:tracePt t="174283" x="7804150" y="4348163"/>
          <p14:tracePt t="174300" x="7804150" y="4160838"/>
          <p14:tracePt t="174312" x="7840663" y="3946525"/>
          <p14:tracePt t="174326" x="7929563" y="3697288"/>
          <p14:tracePt t="174340" x="8001000" y="3357563"/>
          <p14:tracePt t="174354" x="8037513" y="3232150"/>
          <p14:tracePt t="174371" x="8116888" y="2776538"/>
          <p14:tracePt t="174383" x="8161338" y="2625725"/>
          <p14:tracePt t="174398" x="8197850" y="2500313"/>
          <p14:tracePt t="174412" x="8313738" y="2214563"/>
          <p14:tracePt t="174426" x="8348663" y="2143125"/>
          <p14:tracePt t="174443" x="8375650" y="2098675"/>
          <p14:tracePt t="174494" x="8375650" y="2108200"/>
          <p14:tracePt t="174503" x="8375650" y="2170113"/>
          <p14:tracePt t="174514" x="8358188" y="2276475"/>
          <p14:tracePt t="174526" x="8331200" y="2366963"/>
          <p14:tracePt t="174540" x="8296275" y="2438400"/>
          <p14:tracePt t="174555" x="8197850" y="2616200"/>
          <p14:tracePt t="174569" x="8161338" y="2705100"/>
          <p14:tracePt t="174585" x="8054975" y="3036888"/>
          <p14:tracePt t="174597" x="7991475" y="3205163"/>
          <p14:tracePt t="174612" x="7920038" y="3394075"/>
          <p14:tracePt t="174626" x="7813675" y="3697288"/>
          <p14:tracePt t="174640" x="7777163" y="3732213"/>
          <p14:tracePt t="174654" x="7777163" y="3751263"/>
          <p14:tracePt t="174883" x="7823200" y="3670300"/>
          <p14:tracePt t="174892" x="7894638" y="3571875"/>
          <p14:tracePt t="174902" x="7983538" y="3500438"/>
          <p14:tracePt t="174913" x="8045450" y="3419475"/>
          <p14:tracePt t="174925" x="8081963" y="3367088"/>
          <p14:tracePt t="174963" x="8072438" y="3367088"/>
          <p14:tracePt t="174974" x="8027988" y="3375025"/>
          <p14:tracePt t="174984" x="7929563" y="3419475"/>
          <p14:tracePt t="174997" x="7848600" y="3465513"/>
          <p14:tracePt t="175011" x="7769225" y="3500438"/>
          <p14:tracePt t="175025" x="7510463" y="3660775"/>
          <p14:tracePt t="175040" x="7313613" y="3786188"/>
          <p14:tracePt t="175056" x="6884988" y="4044950"/>
          <p14:tracePt t="175068" x="6572250" y="4224338"/>
          <p14:tracePt t="175082" x="6296025" y="4446588"/>
          <p14:tracePt t="175097" x="5867400" y="4803775"/>
          <p14:tracePt t="175111" x="5768975" y="4875213"/>
          <p14:tracePt t="175126" x="5634038" y="4973638"/>
          <p14:tracePt t="175425" x="5581650" y="4562475"/>
          <p14:tracePt t="175434" x="5581650" y="4411663"/>
          <p14:tracePt t="175444" x="5599113" y="4205288"/>
          <p14:tracePt t="175455" x="5653088" y="3714750"/>
          <p14:tracePt t="175468" x="5661025" y="3509963"/>
          <p14:tracePt t="175484" x="5661025" y="3241675"/>
          <p14:tracePt t="175497" x="5599113" y="3017838"/>
          <p14:tracePt t="175511" x="5554663" y="2911475"/>
          <p14:tracePt t="175525" x="5500688" y="2813050"/>
          <p14:tracePt t="175539" x="5419725" y="2679700"/>
          <p14:tracePt t="175555" x="5402263" y="2625725"/>
          <p14:tracePt t="175568" x="5357813" y="2589213"/>
          <p14:tracePt t="175582" x="5295900" y="2536825"/>
          <p14:tracePt t="175597" x="5187950" y="2411413"/>
          <p14:tracePt t="175611" x="5170488" y="2393950"/>
          <p14:tracePt t="175627" x="5153025" y="2374900"/>
          <p14:tracePt t="175668" x="5143500" y="2374900"/>
          <p14:tracePt t="175678" x="5133975" y="2374900"/>
          <p14:tracePt t="175689" x="5133975" y="2366963"/>
          <p14:tracePt t="175700" x="5116513" y="2366963"/>
          <p14:tracePt t="175711" x="4705350" y="2276475"/>
          <p14:tracePt t="175724" x="4679950" y="2268538"/>
          <p14:tracePt t="175739" x="4313238" y="2098675"/>
          <p14:tracePt t="175753" x="4089400" y="1919288"/>
          <p14:tracePt t="175768" x="4062413" y="1901825"/>
          <p14:tracePt t="175782" x="4027488" y="1874838"/>
          <p14:tracePt t="175796" x="4017963" y="1874838"/>
          <p14:tracePt t="175811" x="3714750" y="1724025"/>
          <p14:tracePt t="175825" x="3616325" y="1679575"/>
          <p14:tracePt t="175839" x="3473450" y="1598613"/>
          <p14:tracePt t="175853" x="3143250" y="1393825"/>
          <p14:tracePt t="176282" x="3081338" y="1411288"/>
          <p14:tracePt t="176292" x="3027363" y="1438275"/>
          <p14:tracePt t="176301" x="2938463" y="1482725"/>
          <p14:tracePt t="176312" x="2830513" y="1527175"/>
          <p14:tracePt t="176325" x="2732088" y="1562100"/>
          <p14:tracePt t="176339" x="2633663" y="1598613"/>
          <p14:tracePt t="176353" x="2384425" y="1731963"/>
          <p14:tracePt t="176367" x="2286000" y="1803400"/>
          <p14:tracePt t="176382" x="2251075" y="1803400"/>
          <p14:tracePt t="176396" x="2251075" y="1812925"/>
          <p14:tracePt t="176445" x="2303463" y="1812925"/>
          <p14:tracePt t="176455" x="2384425" y="1812925"/>
          <p14:tracePt t="176467" x="2500313" y="1785938"/>
          <p14:tracePt t="176481" x="2697163" y="1785938"/>
          <p14:tracePt t="176495" x="3179763" y="1785938"/>
          <p14:tracePt t="176510" x="3348038" y="1785938"/>
          <p14:tracePt t="176526" x="3608388" y="1741488"/>
          <p14:tracePt t="176539" x="3679825" y="1714500"/>
          <p14:tracePt t="176553" x="3803650" y="1652588"/>
          <p14:tracePt t="176567" x="4098925" y="1616075"/>
          <p14:tracePt t="176582" x="4205288" y="1608138"/>
          <p14:tracePt t="176597" x="4384675" y="1589088"/>
          <p14:tracePt t="176610" x="4473575" y="1589088"/>
          <p14:tracePt t="176625" x="4545013" y="1589088"/>
          <p14:tracePt t="176639" x="4608513" y="1562100"/>
          <p14:tracePt t="176653" x="4643438" y="1562100"/>
          <p14:tracePt t="176669" x="4670425" y="1562100"/>
          <p14:tracePt t="176740" x="4625975" y="1562100"/>
          <p14:tracePt t="176751" x="4545013" y="1562100"/>
          <p14:tracePt t="176761" x="4456113" y="1562100"/>
          <p14:tracePt t="176771" x="4357688" y="1562100"/>
          <p14:tracePt t="176782" x="4232275" y="1562100"/>
          <p14:tracePt t="176796" x="4037013" y="1571625"/>
          <p14:tracePt t="176812" x="3616325" y="1581150"/>
          <p14:tracePt t="176824" x="3375025" y="1581150"/>
          <p14:tracePt t="176838" x="3197225" y="1589088"/>
          <p14:tracePt t="176852" x="2973388" y="1633538"/>
          <p14:tracePt t="176867" x="2928938" y="1633538"/>
          <p14:tracePt t="176881" x="2901950" y="1633538"/>
          <p14:tracePt t="176895" x="2867025" y="1679575"/>
          <p14:tracePt t="176910" x="2867025" y="1687513"/>
          <p14:tracePt t="176945" x="2901950" y="1697038"/>
          <p14:tracePt t="176956" x="3000375" y="1704975"/>
          <p14:tracePt t="176967" x="3108325" y="1704975"/>
          <p14:tracePt t="176982" x="3214688" y="1724025"/>
          <p14:tracePt t="176995" x="3419475" y="1724025"/>
          <p14:tracePt t="177009" x="3500438" y="1687513"/>
          <p14:tracePt t="177024" x="3581400" y="1660525"/>
          <p14:tracePt t="177038" x="3741738" y="1616075"/>
          <p14:tracePt t="177052" x="3822700" y="1608138"/>
          <p14:tracePt t="177067" x="3990975" y="1616075"/>
          <p14:tracePt t="177081" x="4054475" y="1616075"/>
          <p14:tracePt t="177095" x="4108450" y="1616075"/>
          <p14:tracePt t="177109" x="4187825" y="1616075"/>
          <p14:tracePt t="177123" x="4205288" y="1616075"/>
          <p14:tracePt t="177200" x="4179888" y="1633538"/>
          <p14:tracePt t="177210" x="4089400" y="1670050"/>
          <p14:tracePt t="177221" x="3965575" y="1697038"/>
          <p14:tracePt t="177231" x="3822700" y="1724025"/>
          <p14:tracePt t="177241" x="3660775" y="1741488"/>
          <p14:tracePt t="177253" x="3527425" y="1751013"/>
          <p14:tracePt t="177267" x="3367088" y="1751013"/>
          <p14:tracePt t="177282" x="3098800" y="1731963"/>
          <p14:tracePt t="177295" x="3000375" y="1741488"/>
          <p14:tracePt t="177310" x="2894013" y="1768475"/>
          <p14:tracePt t="177323" x="2776538" y="1785938"/>
          <p14:tracePt t="177338" x="2759075" y="1795463"/>
          <p14:tracePt t="177352" x="2751138" y="1795463"/>
          <p14:tracePt t="177405" x="2776538" y="1795463"/>
          <p14:tracePt t="177415" x="2901950" y="1822450"/>
          <p14:tracePt t="177426" x="3081338" y="1830388"/>
          <p14:tracePt t="177438" x="3286125" y="1857375"/>
          <p14:tracePt t="177452" x="3490913" y="1866900"/>
          <p14:tracePt t="177467" x="3848100" y="1893888"/>
          <p14:tracePt t="177481" x="4062413" y="1893888"/>
          <p14:tracePt t="177497" x="4429125" y="1893888"/>
          <p14:tracePt t="177509" x="4581525" y="1893888"/>
          <p14:tracePt t="177523" x="4687888" y="1893888"/>
          <p14:tracePt t="177537" x="4830763" y="1946275"/>
          <p14:tracePt t="177552" x="4902200" y="2000250"/>
          <p14:tracePt t="177928" x="4483100" y="2098675"/>
          <p14:tracePt t="177936" x="4340225" y="2187575"/>
          <p14:tracePt t="177952" x="4259263" y="2205038"/>
          <p14:tracePt t="177967" x="4116388" y="2251075"/>
          <p14:tracePt t="177980" x="4071938" y="2268538"/>
          <p14:tracePt t="177995" x="4027488" y="2286000"/>
          <p14:tracePt t="178009" x="3911600" y="2374900"/>
          <p14:tracePt t="178275" x="4027488" y="2339975"/>
          <p14:tracePt t="178284" x="4108450" y="2339975"/>
          <p14:tracePt t="178295" x="4224338" y="2322513"/>
          <p14:tracePt t="178308" x="4330700" y="2312988"/>
          <p14:tracePt t="178323" x="4456113" y="2312988"/>
          <p14:tracePt t="178703" x="4411663" y="2330450"/>
          <p14:tracePt t="178713" x="4313238" y="2366963"/>
          <p14:tracePt t="178723" x="4108450" y="2419350"/>
          <p14:tracePt t="178738" x="3929063" y="2482850"/>
          <p14:tracePt t="178753" x="3687763" y="2571750"/>
          <p14:tracePt t="178766" x="3589338" y="2581275"/>
          <p14:tracePt t="178780" x="3536950" y="2589213"/>
          <p14:tracePt t="178794" x="3473450" y="2589213"/>
          <p14:tracePt t="178809" x="3446463" y="2581275"/>
          <p14:tracePt t="178824" x="3394075" y="2500313"/>
          <p14:tracePt t="178837" x="3384550" y="2490788"/>
          <p14:tracePt t="178852" x="3384550" y="2482850"/>
          <p14:tracePt t="178876" x="3402013" y="2419350"/>
          <p14:tracePt t="178886" x="3455988" y="2366963"/>
          <p14:tracePt t="178896" x="3527425" y="2330450"/>
          <p14:tracePt t="178909" x="3589338" y="2295525"/>
          <p14:tracePt t="178923" x="3705225" y="2268538"/>
          <p14:tracePt t="178937" x="4251325" y="2133600"/>
          <p14:tracePt t="178952" x="4687888" y="2036763"/>
          <p14:tracePt t="178967" x="5446713" y="1965325"/>
          <p14:tracePt t="179285" x="5251450" y="1955800"/>
          <p14:tracePt t="179295" x="5170488" y="1938338"/>
          <p14:tracePt t="179308" x="5054600" y="1938338"/>
          <p14:tracePt t="179325" x="4643438" y="1928813"/>
          <p14:tracePt t="179338" x="4518025" y="1919288"/>
          <p14:tracePt t="179351" x="4411663" y="1919288"/>
          <p14:tracePt t="179365" x="4232275" y="1866900"/>
          <p14:tracePt t="179380" x="4197350" y="1847850"/>
          <p14:tracePt t="179396" x="4116388" y="1839913"/>
          <p14:tracePt t="179408" x="4098925" y="1839913"/>
          <p14:tracePt t="179423" x="4081463" y="1839913"/>
          <p14:tracePt t="179437" x="4071938" y="1839913"/>
          <p14:tracePt t="179519" x="4098925" y="1839913"/>
          <p14:tracePt t="179529" x="4170363" y="1830388"/>
          <p14:tracePt t="179539" x="4276725" y="1795463"/>
          <p14:tracePt t="179552" x="4394200" y="1776413"/>
          <p14:tracePt t="179566" x="4537075" y="1751013"/>
          <p14:tracePt t="179580" x="5072063" y="1751013"/>
          <p14:tracePt t="179594" x="5348288" y="1776413"/>
          <p14:tracePt t="179609" x="5518150" y="1822450"/>
          <p14:tracePt t="179807" x="5384800" y="1822450"/>
          <p14:tracePt t="179816" x="5313363" y="1822450"/>
          <p14:tracePt t="179825" x="5224463" y="1822450"/>
          <p14:tracePt t="179837" x="5133975" y="1822450"/>
          <p14:tracePt t="179851" x="5081588" y="1822450"/>
          <p14:tracePt t="179866" x="4929188" y="1803400"/>
          <p14:tracePt t="179880" x="4848225" y="1785938"/>
          <p14:tracePt t="179896" x="4732338" y="1741488"/>
          <p14:tracePt t="179908" x="4714875" y="1731963"/>
          <p14:tracePt t="179922" x="4679950" y="1731963"/>
          <p14:tracePt t="179936" x="4660900" y="1731963"/>
          <p14:tracePt t="180019" x="4705350" y="1731963"/>
          <p14:tracePt t="180030" x="4759325" y="1731963"/>
          <p14:tracePt t="180040" x="4857750" y="1741488"/>
          <p14:tracePt t="180052" x="4946650" y="1768475"/>
          <p14:tracePt t="180066" x="5108575" y="1795463"/>
          <p14:tracePt t="180080" x="5491163" y="1839913"/>
          <p14:tracePt t="180094" x="5581650" y="1839913"/>
          <p14:tracePt t="180108" x="5643563" y="1839913"/>
          <p14:tracePt t="180122" x="5715000" y="1830388"/>
          <p14:tracePt t="180136" x="5732463" y="1830388"/>
          <p14:tracePt t="180152" x="5759450" y="1822450"/>
          <p14:tracePt t="180165" x="5776913" y="1822450"/>
          <p14:tracePt t="180194" x="5786438" y="1822450"/>
          <p14:tracePt t="180213" x="5768975" y="1830388"/>
          <p14:tracePt t="180224" x="5741988" y="1847850"/>
          <p14:tracePt t="180236" x="5705475" y="1874838"/>
          <p14:tracePt t="180251" x="5653088" y="1893888"/>
          <p14:tracePt t="180265" x="5500688" y="2009775"/>
          <p14:tracePt t="180279" x="5367338" y="2089150"/>
          <p14:tracePt t="180296" x="5081588" y="2259013"/>
          <p14:tracePt t="180308" x="4965700" y="2295525"/>
          <p14:tracePt t="180322" x="4867275" y="2330450"/>
          <p14:tracePt t="180336" x="4679950" y="2357438"/>
          <p14:tracePt t="180351" x="4608513" y="2357438"/>
          <p14:tracePt t="180367" x="4473575" y="2366963"/>
          <p14:tracePt t="180379" x="4429125" y="2347913"/>
          <p14:tracePt t="180394" x="4419600" y="2330450"/>
          <p14:tracePt t="180427" x="4419600" y="2322513"/>
          <p14:tracePt t="180672" x="4394200" y="2339975"/>
          <p14:tracePt t="180683" x="4340225" y="2366963"/>
          <p14:tracePt t="180693" x="4276725" y="2384425"/>
          <p14:tracePt t="180707" x="4205288" y="2384425"/>
          <p14:tracePt t="180722" x="3983038" y="2393950"/>
          <p14:tracePt t="180736" x="3867150" y="2384425"/>
          <p14:tracePt t="180750" x="3732213" y="2366963"/>
          <p14:tracePt t="180764" x="3527425" y="2312988"/>
          <p14:tracePt t="180778" x="3429000" y="2276475"/>
          <p14:tracePt t="180793" x="3348038" y="2241550"/>
          <p14:tracePt t="180807" x="3160713" y="2160588"/>
          <p14:tracePt t="180821" x="3071813" y="2116138"/>
          <p14:tracePt t="180835" x="2928938" y="2036763"/>
          <p14:tracePt t="180850" x="2884488" y="1955800"/>
          <p14:tracePt t="180864" x="2847975" y="1901825"/>
          <p14:tracePt t="180879" x="2795588" y="1803400"/>
          <p14:tracePt t="180892" x="2786063" y="1795463"/>
          <p14:tracePt t="180907" x="2786063" y="1785938"/>
          <p14:tracePt t="180921" x="2813050" y="1751013"/>
          <p14:tracePt t="180935" x="2894013" y="1670050"/>
          <p14:tracePt t="180950" x="2946400" y="1633538"/>
          <p14:tracePt t="180964" x="2973388" y="1633538"/>
          <p14:tracePt t="180978" x="3036888" y="1616075"/>
          <p14:tracePt t="180992" x="3081338" y="1616075"/>
          <p14:tracePt t="181007" x="3125788" y="1616075"/>
          <p14:tracePt t="181021" x="3259138" y="1616075"/>
          <p14:tracePt t="181035" x="3330575" y="1616075"/>
          <p14:tracePt t="181050" x="3482975" y="1598613"/>
          <p14:tracePt t="181064" x="3544888" y="1571625"/>
          <p14:tracePt t="181078" x="3625850" y="1571625"/>
          <p14:tracePt t="181092" x="3786188" y="1536700"/>
          <p14:tracePt t="181107" x="3875088" y="1536700"/>
          <p14:tracePt t="181122" x="4089400" y="1536700"/>
          <p14:tracePt t="181308" x="3983038" y="1509713"/>
          <p14:tracePt t="181317" x="3911600" y="1509713"/>
          <p14:tracePt t="181327" x="3840163" y="1527175"/>
          <p14:tracePt t="181337" x="3741738" y="1544638"/>
          <p14:tracePt t="181350" x="3554413" y="1598613"/>
          <p14:tracePt t="181365" x="3394075" y="1670050"/>
          <p14:tracePt t="181379" x="3098800" y="1812925"/>
          <p14:tracePt t="181393" x="2928938" y="1847850"/>
          <p14:tracePt t="181408" x="2759075" y="1884363"/>
          <p14:tracePt t="181422" x="2687638" y="1911350"/>
          <p14:tracePt t="181436" x="2616200" y="1919288"/>
          <p14:tracePt t="181450" x="2428875" y="1990725"/>
          <p14:tracePt t="181464" x="2347913" y="2036763"/>
          <p14:tracePt t="181479" x="2295525" y="2116138"/>
          <p14:tracePt t="181492" x="2276475" y="2170113"/>
          <p14:tracePt t="181506" x="2259013" y="2224088"/>
          <p14:tracePt t="181521" x="2241550" y="2374900"/>
          <p14:tracePt t="181535" x="2241550" y="2438400"/>
          <p14:tracePt t="181551" x="2276475" y="2589213"/>
          <p14:tracePt t="181564" x="2330450" y="2652713"/>
          <p14:tracePt t="181578" x="2401888" y="2732088"/>
          <p14:tracePt t="181593" x="2581275" y="2857500"/>
          <p14:tracePt t="181607" x="2670175" y="2894013"/>
          <p14:tracePt t="181623" x="2813050" y="2938463"/>
          <p14:tracePt t="181635" x="2874963" y="2938463"/>
          <p14:tracePt t="181650" x="2946400" y="2938463"/>
          <p14:tracePt t="181665" x="3081338" y="2938463"/>
          <p14:tracePt t="181678" x="3143250" y="2928938"/>
          <p14:tracePt t="181694" x="3330575" y="2830513"/>
          <p14:tracePt t="181708" x="3438525" y="2776538"/>
          <p14:tracePt t="181721" x="3571875" y="2714625"/>
          <p14:tracePt t="181735" x="3751263" y="2536825"/>
          <p14:tracePt t="181750" x="3822700" y="2465388"/>
          <p14:tracePt t="181765" x="3919538" y="2347913"/>
          <p14:tracePt t="181778" x="3929063" y="2259013"/>
          <p14:tracePt t="181792" x="3938588" y="2214563"/>
          <p14:tracePt t="181806" x="3938588" y="2160588"/>
          <p14:tracePt t="181821" x="3938588" y="2108200"/>
          <p14:tracePt t="181837" x="3884613" y="1973263"/>
          <p14:tracePt t="181850" x="3830638" y="1919288"/>
          <p14:tracePt t="181865" x="3768725" y="1874838"/>
          <p14:tracePt t="181879" x="3652838" y="1758950"/>
          <p14:tracePt t="181892" x="3581400" y="1731963"/>
          <p14:tracePt t="181907" x="3482975" y="1714500"/>
          <p14:tracePt t="181920" x="3286125" y="1704975"/>
          <p14:tracePt t="181935" x="3170238" y="1714500"/>
          <p14:tracePt t="181949" x="2938463" y="1776413"/>
          <p14:tracePt t="181964" x="2847975" y="1803400"/>
          <p14:tracePt t="181981" x="2679700" y="1893888"/>
          <p14:tracePt t="181992" x="2598738" y="1928813"/>
          <p14:tracePt t="182006" x="2527300" y="1990725"/>
          <p14:tracePt t="182020" x="2411413" y="2089150"/>
          <p14:tracePt t="182035" x="2366963" y="2133600"/>
          <p14:tracePt t="182049" x="2347913" y="2179638"/>
          <p14:tracePt t="182063" x="2330450" y="2214563"/>
          <p14:tracePt t="182102" x="2330450" y="2224088"/>
          <p14:tracePt t="182112" x="2384425" y="2276475"/>
          <p14:tracePt t="182122" x="2465388" y="2295525"/>
          <p14:tracePt t="182135" x="2598738" y="2303463"/>
          <p14:tracePt t="186646" x="2616200" y="2295525"/>
          <p14:tracePt t="186657" x="2652713" y="2295525"/>
          <p14:tracePt t="186667" x="2705100" y="2259013"/>
          <p14:tracePt t="186677" x="2768600" y="2241550"/>
          <p14:tracePt t="186688" x="2847975" y="2197100"/>
          <p14:tracePt t="186703" x="2911475" y="2160588"/>
          <p14:tracePt t="186717" x="3044825" y="2017713"/>
          <p14:tracePt t="186731" x="3143250" y="1955800"/>
          <p14:tracePt t="186746" x="3251200" y="1874838"/>
          <p14:tracePt t="186760" x="3384550" y="1795463"/>
          <p14:tracePt t="186774" x="3438525" y="1714500"/>
          <p14:tracePt t="186788" x="3589338" y="1544638"/>
          <p14:tracePt t="186803" x="3679825" y="1455738"/>
          <p14:tracePt t="186818" x="3822700" y="1322388"/>
          <p14:tracePt t="186831" x="4000500" y="1187450"/>
          <p14:tracePt t="187086" x="4108450" y="1204913"/>
          <p14:tracePt t="187096" x="4224338" y="1241425"/>
          <p14:tracePt t="187106" x="4330700" y="1295400"/>
          <p14:tracePt t="187117" x="4419600" y="1401763"/>
          <p14:tracePt t="187131" x="4518025" y="1509713"/>
          <p14:tracePt t="187146" x="4724400" y="1847850"/>
          <p14:tracePt t="187160" x="4803775" y="1919288"/>
          <p14:tracePt t="187174" x="4857750" y="1965325"/>
          <p14:tracePt t="187188" x="4965700" y="2027238"/>
          <p14:tracePt t="187203" x="4973638" y="2027238"/>
          <p14:tracePt t="187443" x="5000625" y="2009775"/>
          <p14:tracePt t="187453" x="5045075" y="1965325"/>
          <p14:tracePt t="187464" x="5099050" y="1911350"/>
          <p14:tracePt t="187475" x="5143500" y="1847850"/>
          <p14:tracePt t="187489" x="5197475" y="1795463"/>
          <p14:tracePt t="187504" x="5276850" y="1731963"/>
          <p14:tracePt t="187517" x="5303838" y="1724025"/>
          <p14:tracePt t="187531" x="5330825" y="1714500"/>
          <p14:tracePt t="187546" x="5394325" y="1714500"/>
          <p14:tracePt t="187560" x="5411788" y="1714500"/>
          <p14:tracePt t="187596" x="5384800" y="1731963"/>
          <p14:tracePt t="187607" x="5340350" y="1768475"/>
          <p14:tracePt t="187618" x="5259388" y="1839913"/>
          <p14:tracePt t="187632" x="5160963" y="1946275"/>
          <p14:tracePt t="187647" x="5018088" y="2108200"/>
          <p14:tracePt t="187660" x="4956175" y="2187575"/>
          <p14:tracePt t="187674" x="4929188" y="2187575"/>
          <p14:tracePt t="187688" x="4929188" y="2197100"/>
          <p14:tracePt t="187729" x="4965700" y="2197100"/>
          <p14:tracePt t="187739" x="5018088" y="2170113"/>
          <p14:tracePt t="187750" x="5054600" y="2170113"/>
          <p14:tracePt t="187759" x="5116513" y="2170113"/>
          <p14:tracePt t="187774" x="5180013" y="2179638"/>
          <p14:tracePt t="187788" x="5214938" y="2179638"/>
          <p14:tracePt t="187802" x="5251450" y="2179638"/>
          <p14:tracePt t="187816" x="5276850" y="2170113"/>
          <p14:tracePt t="187831" x="5330825" y="2081213"/>
          <p14:tracePt t="187845" x="5348288" y="2054225"/>
          <p14:tracePt t="187859" x="5348288" y="2044700"/>
          <p14:tracePt t="187874" x="5322888" y="2054225"/>
          <p14:tracePt t="187888" x="5259388" y="2098675"/>
          <p14:tracePt t="187902" x="5037138" y="2251075"/>
          <p14:tracePt t="187916" x="4911725" y="2303463"/>
          <p14:tracePt t="187931" x="4813300" y="2339975"/>
          <p14:tracePt t="187945" x="4670425" y="2393950"/>
          <p14:tracePt t="187959" x="4652963" y="2401888"/>
          <p14:tracePt t="187973" x="4652963" y="2411413"/>
          <p14:tracePt t="188005" x="4714875" y="2401888"/>
          <p14:tracePt t="188013" x="4813300" y="2401888"/>
          <p14:tracePt t="188024" x="4938713" y="2366963"/>
          <p14:tracePt t="188260" x="4991100" y="2330450"/>
          <p14:tracePt t="188270" x="5027613" y="2303463"/>
          <p14:tracePt t="188280" x="5081588" y="2268538"/>
          <p14:tracePt t="188290" x="5133975" y="2251075"/>
          <p14:tracePt t="188302" x="5180013" y="2232025"/>
          <p14:tracePt t="188316" x="5214938" y="2214563"/>
          <p14:tracePt t="188331" x="5259388" y="2197100"/>
          <p14:tracePt t="188345" x="5276850" y="2197100"/>
          <p14:tracePt t="188359" x="5295900" y="2197100"/>
          <p14:tracePt t="188374" x="5303838" y="2170113"/>
          <p14:tracePt t="188617" x="5367338" y="2160588"/>
          <p14:tracePt t="188628" x="5438775" y="2143125"/>
          <p14:tracePt t="188638" x="5581650" y="2133600"/>
          <p14:tracePt t="188647" x="5776913" y="2133600"/>
          <p14:tracePt t="188659" x="5884863" y="2125663"/>
          <p14:tracePt t="188673" x="5965825" y="2098675"/>
          <p14:tracePt t="188771" x="5956300" y="2098675"/>
          <p14:tracePt t="188781" x="5919788" y="2108200"/>
          <p14:tracePt t="188791" x="5894388" y="2125663"/>
          <p14:tracePt t="188802" x="5848350" y="2143125"/>
          <p14:tracePt t="188816" x="5803900" y="2152650"/>
          <p14:tracePt t="188832" x="5688013" y="2170113"/>
          <p14:tracePt t="188844" x="5653088" y="2179638"/>
          <p14:tracePt t="188859" x="5634038" y="2179638"/>
          <p14:tracePt t="188873" x="5572125" y="2179638"/>
          <p14:tracePt t="188887" x="5537200" y="2197100"/>
          <p14:tracePt t="188903" x="5500688" y="2224088"/>
          <p14:tracePt t="188916" x="5491163" y="2232025"/>
          <p14:tracePt t="188930" x="5491163" y="2251075"/>
          <p14:tracePt t="188965" x="5491163" y="2259013"/>
          <p14:tracePt t="188975" x="5527675" y="2259013"/>
          <p14:tracePt t="188988" x="5589588" y="2251075"/>
          <p14:tracePt t="189002" x="5670550" y="2232025"/>
          <p14:tracePt t="189016" x="5884863" y="2179638"/>
          <p14:tracePt t="189031" x="5973763" y="2152650"/>
          <p14:tracePt t="189047" x="6045200" y="2089150"/>
          <p14:tracePt t="189128" x="6045200" y="2081213"/>
          <p14:tracePt t="189159" x="6010275" y="2081213"/>
          <p14:tracePt t="189169" x="5956300" y="2098675"/>
          <p14:tracePt t="189179" x="5857875" y="2133600"/>
          <p14:tracePt t="189190" x="5768975" y="2160588"/>
          <p14:tracePt t="189201" x="5697538" y="2179638"/>
          <p14:tracePt t="189216" x="5661025" y="2197100"/>
          <p14:tracePt t="189230" x="5616575" y="2205038"/>
          <p14:tracePt t="189244" x="5599113" y="2205038"/>
          <p14:tracePt t="189260" x="5589588" y="2205038"/>
          <p14:tracePt t="189333" x="5589588" y="2214563"/>
          <p14:tracePt t="189352" x="5589588" y="2224088"/>
          <p14:tracePt t="189610" x="5438775" y="2393950"/>
          <p14:tracePt t="189619" x="5340350" y="2482850"/>
          <p14:tracePt t="189630" x="5251450" y="2527300"/>
          <p14:tracePt t="189645" x="5170488" y="2527300"/>
          <p14:tracePt t="189659" x="5045075" y="2517775"/>
          <p14:tracePt t="189673" x="5018088" y="2500313"/>
          <p14:tracePt t="189687" x="5000625" y="2500313"/>
          <p14:tracePt t="189721" x="5000625" y="2482850"/>
          <p14:tracePt t="189730" x="5018088" y="2438400"/>
          <p14:tracePt t="189741" x="5045075" y="2384425"/>
          <p14:tracePt t="189751" x="5108575" y="2303463"/>
          <p14:tracePt t="189761" x="5197475" y="2152650"/>
          <p14:tracePt t="189773" x="5286375" y="1965325"/>
          <p14:tracePt t="189787" x="5375275" y="1866900"/>
          <p14:tracePt t="189801" x="5491163" y="1714500"/>
          <p14:tracePt t="189815" x="5527675" y="1687513"/>
          <p14:tracePt t="189829" x="5554663" y="1616075"/>
          <p14:tracePt t="189844" x="5599113" y="1581150"/>
          <p14:tracePt t="189903" x="5589588" y="1608138"/>
          <p14:tracePt t="189912" x="5554663" y="1652588"/>
          <p14:tracePt t="189924" x="5491163" y="1714500"/>
          <p14:tracePt t="189933" x="5384800" y="1830388"/>
          <p14:tracePt t="189945" x="5259388" y="1919288"/>
          <p14:tracePt t="189958" x="5180013" y="2017713"/>
          <p14:tracePt t="189972" x="5108575" y="2054225"/>
          <p14:tracePt t="189986" x="5027613" y="2089150"/>
          <p14:tracePt t="190001" x="5010150" y="2098675"/>
          <p14:tracePt t="190015" x="5000625" y="2108200"/>
          <p14:tracePt t="190029" x="4991100" y="2116138"/>
          <p14:tracePt t="190044" x="4991100" y="2143125"/>
          <p14:tracePt t="190058" x="4983163" y="2170113"/>
          <p14:tracePt t="190129" x="4991100" y="2170113"/>
          <p14:tracePt t="191364" x="5000625" y="2160588"/>
          <p14:tracePt t="191374" x="5027613" y="2160588"/>
          <p14:tracePt t="191386" x="5054600" y="2160588"/>
          <p14:tracePt t="191400" x="5108575" y="2152650"/>
          <p14:tracePt t="191415" x="5241925" y="2152650"/>
          <p14:tracePt t="191429" x="5375275" y="2152650"/>
          <p14:tracePt t="191444" x="5518150" y="2152650"/>
          <p14:tracePt t="191457" x="5875338" y="2152650"/>
          <p14:tracePt t="191472" x="6054725" y="2152650"/>
          <p14:tracePt t="191795" x="6126163" y="2125663"/>
          <p14:tracePt t="191804" x="6205538" y="2071688"/>
          <p14:tracePt t="191815" x="6313488" y="2036763"/>
          <p14:tracePt t="191829" x="6446838" y="2009775"/>
          <p14:tracePt t="191844" x="6751638" y="1946275"/>
          <p14:tracePt t="191857" x="6973888" y="1938338"/>
          <p14:tracePt t="191871" x="7143750" y="1938338"/>
          <p14:tracePt t="192163" x="7215188" y="1893888"/>
          <p14:tracePt t="192172" x="7323138" y="1874838"/>
          <p14:tracePt t="192186" x="7419975" y="1847850"/>
          <p14:tracePt t="192201" x="7759700" y="1830388"/>
          <p14:tracePt t="192214" x="7947025" y="1857375"/>
          <p14:tracePt t="192228" x="8054975" y="1857375"/>
          <p14:tracePt t="192242" x="8215313" y="1866900"/>
          <p14:tracePt t="192257" x="8242300" y="1866900"/>
          <p14:tracePt t="192561" x="8170863" y="1946275"/>
          <p14:tracePt t="192570" x="8126413" y="1973263"/>
          <p14:tracePt t="192586" x="8081963" y="2027238"/>
          <p14:tracePt t="192600" x="7974013" y="2098675"/>
          <p14:tracePt t="192614" x="7885113" y="2160588"/>
          <p14:tracePt t="192630" x="7751763" y="2286000"/>
          <p14:tracePt t="192643" x="7715250" y="2357438"/>
          <p14:tracePt t="192657" x="7688263" y="2393950"/>
          <p14:tracePt t="192671" x="7680325" y="2465388"/>
          <p14:tracePt t="192685" x="7680325" y="2473325"/>
          <p14:tracePt t="192732" x="7705725" y="2482850"/>
          <p14:tracePt t="193039" x="7769225" y="2465388"/>
          <p14:tracePt t="193049" x="7848600" y="2384425"/>
          <p14:tracePt t="193059" x="7912100" y="2295525"/>
          <p14:tracePt t="193071" x="7956550" y="2187575"/>
          <p14:tracePt t="193085" x="7991475" y="2133600"/>
          <p14:tracePt t="193100" x="8027988" y="2017713"/>
          <p14:tracePt t="193113" x="8037513" y="1973263"/>
          <p14:tracePt t="193127" x="8045450" y="1919288"/>
          <p14:tracePt t="193141" x="8045450" y="1874838"/>
          <p14:tracePt t="193156" x="8045450" y="1847850"/>
          <p14:tracePt t="193172" x="8054975" y="1795463"/>
          <p14:tracePt t="193185" x="8054975" y="1768475"/>
          <p14:tracePt t="193198" x="8054975" y="1758950"/>
          <p14:tracePt t="193201" x="8054975" y="1741488"/>
          <p14:tracePt t="193213" x="8054975" y="1731963"/>
          <p14:tracePt t="193232" x="8027988" y="1731963"/>
          <p14:tracePt t="193243" x="7991475" y="1731963"/>
          <p14:tracePt t="193256" x="7939088" y="1741488"/>
          <p14:tracePt t="193270" x="7885113" y="1751013"/>
          <p14:tracePt t="193284" x="7796213" y="1768475"/>
          <p14:tracePt t="193298" x="7751763" y="1776413"/>
          <p14:tracePt t="193314" x="7697788" y="1785938"/>
          <p14:tracePt t="193327" x="7688263" y="1785938"/>
          <p14:tracePt t="193341" x="7670800" y="1803400"/>
          <p14:tracePt t="193355" x="7599363" y="1847850"/>
          <p14:tracePt t="193673" x="7634288" y="1874838"/>
          <p14:tracePt t="193682" x="7661275" y="1901825"/>
          <p14:tracePt t="193692" x="7697788" y="1946275"/>
          <p14:tracePt t="193703" x="7751763" y="2036763"/>
          <p14:tracePt t="193715" x="7769225" y="2089150"/>
          <p14:tracePt t="193728" x="7777163" y="2152650"/>
          <p14:tracePt t="193743" x="7732713" y="2232025"/>
          <p14:tracePt t="221198" x="7715250" y="2339975"/>
          <p14:tracePt t="221207" x="7670800" y="2455863"/>
          <p14:tracePt t="221217" x="7643813" y="2527300"/>
          <p14:tracePt t="221227" x="7581900" y="2625725"/>
          <p14:tracePt t="221239" x="7510463" y="2759075"/>
          <p14:tracePt t="221251" x="7419975" y="2867025"/>
          <p14:tracePt t="221266" x="7348538" y="2965450"/>
          <p14:tracePt t="221280" x="7232650" y="3133725"/>
          <p14:tracePt t="221294" x="7180263" y="3205163"/>
          <p14:tracePt t="221309" x="7027863" y="3500438"/>
          <p14:tracePt t="221323" x="6983413" y="3625850"/>
          <p14:tracePt t="221337" x="6956425" y="3724275"/>
          <p14:tracePt t="221586" x="6919913" y="3759200"/>
          <p14:tracePt t="221595" x="6867525" y="3840163"/>
          <p14:tracePt t="221609" x="6813550" y="3919538"/>
          <p14:tracePt t="221623" x="6724650" y="4044950"/>
          <p14:tracePt t="221637" x="6562725" y="4251325"/>
          <p14:tracePt t="221652" x="6518275" y="4303713"/>
          <p14:tracePt t="221668" x="6438900" y="4419600"/>
          <p14:tracePt t="221680" x="6429375" y="4456113"/>
          <p14:tracePt t="221695" x="6429375" y="4465638"/>
          <p14:tracePt t="221709" x="6429375" y="4500563"/>
          <p14:tracePt t="221946" x="6500813" y="4473575"/>
          <p14:tracePt t="221954" x="6537325" y="4456113"/>
          <p14:tracePt t="221966" x="6589713" y="4419600"/>
          <p14:tracePt t="221980" x="6643688" y="4394200"/>
          <p14:tracePt t="221994" x="6769100" y="4357688"/>
          <p14:tracePt t="222009" x="6804025" y="4348163"/>
          <p14:tracePt t="222024" x="6840538" y="4330700"/>
          <p14:tracePt t="222037" x="6875463" y="4313238"/>
          <p14:tracePt t="222051" x="6884988" y="4313238"/>
          <p14:tracePt t="222066" x="6884988" y="4303713"/>
          <p14:tracePt t="222189" x="6875463" y="4303713"/>
          <p14:tracePt t="222199" x="6858000" y="4303713"/>
          <p14:tracePt t="222208" x="6840538" y="4303713"/>
          <p14:tracePt t="222222" x="6813550" y="4313238"/>
          <p14:tracePt t="222237" x="6804025" y="4313238"/>
          <p14:tracePt t="222251" x="6786563" y="4313238"/>
          <p14:tracePt t="222331" x="6786563" y="4322763"/>
          <p14:tracePt t="222342" x="6786563" y="4330700"/>
          <p14:tracePt t="222353" x="6786563" y="4340225"/>
          <p14:tracePt t="222365" x="6786563" y="4348163"/>
          <p14:tracePt t="222383" x="6786563" y="4357688"/>
          <p14:tracePt t="222394" x="6786563" y="4375150"/>
          <p14:tracePt t="222408" x="6786563" y="4384675"/>
          <p14:tracePt t="222423" x="6777038" y="4411663"/>
          <p14:tracePt t="222437" x="6769100" y="4429125"/>
          <p14:tracePt t="222451" x="6759575" y="4465638"/>
          <p14:tracePt t="222466" x="6751638" y="4518025"/>
          <p14:tracePt t="222480" x="6742113" y="4554538"/>
          <p14:tracePt t="222495" x="6742113" y="4572000"/>
          <p14:tracePt t="222508" x="6742113" y="4589463"/>
          <p14:tracePt t="222523" x="6742113" y="4616450"/>
          <p14:tracePt t="222537" x="6742113" y="4679950"/>
          <p14:tracePt t="222551" x="6742113" y="4705350"/>
          <p14:tracePt t="222566" x="6732588" y="4759325"/>
          <p14:tracePt t="222580" x="6732588" y="4768850"/>
          <p14:tracePt t="222628" x="6742113" y="4786313"/>
          <p14:tracePt t="222638" x="6769100" y="4830763"/>
          <p14:tracePt t="222651" x="6786563" y="4840288"/>
          <p14:tracePt t="222665" x="6796088" y="4857750"/>
          <p14:tracePt t="222680" x="6823075" y="4884738"/>
          <p14:tracePt t="222694" x="6823075" y="4894263"/>
          <p14:tracePt t="222709" x="6858000" y="4956175"/>
          <p14:tracePt t="223047" x="6894513" y="4965700"/>
          <p14:tracePt t="223057" x="6946900" y="4973638"/>
          <p14:tracePt t="223068" x="7027863" y="4991100"/>
          <p14:tracePt t="223079" x="7161213" y="5000625"/>
          <p14:tracePt t="223094" x="7269163" y="5027613"/>
          <p14:tracePt t="223108" x="7394575" y="5010150"/>
          <p14:tracePt t="223122" x="7439025" y="5010150"/>
          <p14:tracePt t="223136" x="7473950" y="5010150"/>
          <p14:tracePt t="223150" x="7589838" y="5062538"/>
          <p14:tracePt t="223165" x="7616825" y="5081588"/>
          <p14:tracePt t="223179" x="7643813" y="5089525"/>
          <p14:tracePt t="223194" x="7661275" y="5099050"/>
          <p14:tracePt t="223208" x="7688263" y="5099050"/>
          <p14:tracePt t="223600" x="7705725" y="4919663"/>
          <p14:tracePt t="223609" x="7724775" y="4840288"/>
          <p14:tracePt t="223622" x="7724775" y="4768850"/>
          <p14:tracePt t="223636" x="7724775" y="4714875"/>
          <p14:tracePt t="223650" x="7715250" y="4670425"/>
          <p14:tracePt t="223665" x="7705725" y="4660900"/>
          <p14:tracePt t="223679" x="7697788" y="4633913"/>
          <p14:tracePt t="223693" x="7688263" y="4598988"/>
          <p14:tracePt t="223708" x="7688263" y="4589463"/>
          <p14:tracePt t="223722" x="7680325" y="4572000"/>
          <p14:tracePt t="223737" x="7670800" y="4572000"/>
          <p14:tracePt t="223751" x="7643813" y="4562475"/>
          <p14:tracePt t="223765" x="7626350" y="4554538"/>
          <p14:tracePt t="223779" x="7608888" y="4545013"/>
          <p14:tracePt t="223793" x="7554913" y="4527550"/>
          <p14:tracePt t="223807" x="7537450" y="4500563"/>
          <p14:tracePt t="223822" x="7500938" y="4473575"/>
          <p14:tracePt t="223836" x="7483475" y="4419600"/>
          <p14:tracePt t="223850" x="7483475" y="4402138"/>
          <p14:tracePt t="223865" x="7483475" y="4214813"/>
          <p14:tracePt t="223879" x="7562850" y="4037013"/>
          <p14:tracePt t="223895" x="7769225" y="3509963"/>
          <p14:tracePt t="223908" x="7875588" y="3276600"/>
          <p14:tracePt t="223922" x="7920038" y="3133725"/>
          <p14:tracePt t="223936" x="7983538" y="2965450"/>
          <p14:tracePt t="223950" x="8001000" y="2919413"/>
          <p14:tracePt t="223965" x="8045450" y="2830513"/>
          <p14:tracePt t="224243" x="8001000" y="2911475"/>
          <p14:tracePt t="224252" x="7974013" y="2955925"/>
          <p14:tracePt t="224264" x="7956550" y="2973388"/>
          <p14:tracePt t="224278" x="7939088" y="3000375"/>
          <p14:tracePt t="224292" x="7867650" y="3071813"/>
          <p14:tracePt t="224307" x="7840663" y="3089275"/>
          <p14:tracePt t="224321" x="7804150" y="3108325"/>
          <p14:tracePt t="224335" x="7705725" y="3214688"/>
          <p14:tracePt t="224349" x="7670800" y="3268663"/>
          <p14:tracePt t="224364" x="7608888" y="3394075"/>
          <p14:tracePt t="224378" x="7581900" y="3438525"/>
          <p14:tracePt t="224393" x="7554913" y="3490913"/>
          <p14:tracePt t="224407" x="7518400" y="3571875"/>
          <p14:tracePt t="224421" x="7518400" y="3581400"/>
          <p14:tracePt t="224435" x="7510463" y="3589338"/>
          <p14:tracePt t="224742" x="7500938" y="3571875"/>
          <p14:tracePt t="224752" x="7500938" y="3544888"/>
          <p14:tracePt t="224764" x="7500938" y="3500438"/>
          <p14:tracePt t="224777" x="7510463" y="3465513"/>
          <p14:tracePt t="224792" x="7572375" y="3357563"/>
          <p14:tracePt t="224806" x="7589838" y="3322638"/>
          <p14:tracePt t="224835" x="7589838" y="3313113"/>
          <p14:tracePt t="225018" x="7589838" y="3322638"/>
          <p14:tracePt t="225028" x="7581900" y="3322638"/>
          <p14:tracePt t="225049" x="7572375" y="3322638"/>
          <p14:tracePt t="225059" x="7572375" y="3330575"/>
          <p14:tracePt t="225069" x="7562850" y="3348038"/>
          <p14:tracePt t="225081" x="7554913" y="3348038"/>
          <p14:tracePt t="225092" x="7554913" y="3357563"/>
          <p14:tracePt t="225107" x="7554913" y="3367088"/>
          <p14:tracePt t="225121" x="7545388" y="3394075"/>
          <p14:tracePt t="225135" x="7537450" y="3402013"/>
          <p14:tracePt t="225150" x="7537450" y="3411538"/>
          <p14:tracePt t="225223" x="7537450" y="3419475"/>
          <p14:tracePt t="225294" x="7527925" y="3419475"/>
          <p14:tracePt t="225416" x="7527925" y="3429000"/>
          <p14:tracePt t="225426" x="7500938" y="3465513"/>
          <p14:tracePt t="225437" x="7483475" y="3527425"/>
          <p14:tracePt t="225449" x="7473950" y="3562350"/>
          <p14:tracePt t="225463" x="7429500" y="3652838"/>
          <p14:tracePt t="225478" x="7412038" y="3732213"/>
          <p14:tracePt t="225492" x="7402513" y="3741738"/>
          <p14:tracePt t="225507" x="7402513" y="3751263"/>
          <p14:tracePt t="225529" x="7446963" y="3768725"/>
          <p14:tracePt t="225538" x="7545388" y="3776663"/>
          <p14:tracePt t="226673" x="7572375" y="3795713"/>
          <p14:tracePt t="226682" x="7634288" y="3830638"/>
          <p14:tracePt t="226693" x="7705725" y="3830638"/>
          <p14:tracePt t="226706" x="7804150" y="3830638"/>
          <p14:tracePt t="226720" x="7875588" y="3830638"/>
          <p14:tracePt t="226733" x="7920038" y="3830638"/>
          <p14:tracePt t="226748" x="7929563" y="3830638"/>
          <p14:tracePt t="226776" x="7956550" y="3848100"/>
          <p14:tracePt t="226791" x="7983538" y="3867150"/>
          <p14:tracePt t="226805" x="8018463" y="3894138"/>
          <p14:tracePt t="226820" x="8027988" y="3902075"/>
          <p14:tracePt t="226835" x="8027988" y="3911600"/>
          <p14:tracePt t="226887" x="8027988" y="3938588"/>
          <p14:tracePt t="226897" x="8010525" y="3946525"/>
          <p14:tracePt t="226908" x="8010525" y="3956050"/>
          <p14:tracePt t="226920" x="8001000" y="3965575"/>
          <p14:tracePt t="226934" x="8001000" y="3973513"/>
          <p14:tracePt t="226948" x="7991475" y="4000500"/>
          <p14:tracePt t="227852" x="7840663" y="4562475"/>
          <p14:tracePt t="227865" x="7715250" y="4857750"/>
          <p14:tracePt t="227880" x="7680325" y="4919663"/>
          <p14:tracePt t="227893" x="7643813" y="5000625"/>
          <p14:tracePt t="227907" x="7608888" y="5116513"/>
          <p14:tracePt t="227921" x="7608888" y="5187950"/>
          <p14:tracePt t="227936" x="7608888" y="5232400"/>
          <p14:tracePt t="227951" x="7661275" y="5330825"/>
          <p14:tracePt t="227964" x="7680325" y="5340350"/>
          <p14:tracePt t="228237" x="7562850" y="5330825"/>
          <p14:tracePt t="228250" x="7527925" y="5330825"/>
          <p14:tracePt t="228264" x="7483475" y="5330825"/>
          <p14:tracePt t="228336" x="7572375" y="5313363"/>
          <p14:tracePt t="228350" x="7670800" y="5313363"/>
          <p14:tracePt t="228364" x="7751763" y="5313363"/>
          <p14:tracePt t="228379" x="7902575" y="5313363"/>
          <p14:tracePt t="228391" x="7974013" y="5313363"/>
          <p14:tracePt t="228406" x="8037513" y="5313363"/>
          <p14:tracePt t="228477" x="8027988" y="5313363"/>
          <p14:tracePt t="228491" x="7920038" y="5322888"/>
          <p14:tracePt t="228506" x="7867650" y="5322888"/>
          <p14:tracePt t="228520" x="7705725" y="5322888"/>
          <p14:tracePt t="228534" x="7599363" y="5276850"/>
          <p14:tracePt t="228548" x="7510463" y="5251450"/>
          <p14:tracePt t="228563" x="7402513" y="5187950"/>
          <p14:tracePt t="228577" x="7385050" y="5170488"/>
          <p14:tracePt t="228592" x="7348538" y="5143500"/>
          <p14:tracePt t="228606" x="7340600" y="5133975"/>
          <p14:tracePt t="228720" x="7340600" y="5143500"/>
          <p14:tracePt t="228762" x="7358063" y="5153025"/>
          <p14:tracePt t="228777" x="7402513" y="5187950"/>
          <p14:tracePt t="228791" x="7429500" y="5214938"/>
          <p14:tracePt t="228805" x="7446963" y="5232400"/>
          <p14:tracePt t="228820" x="7446963" y="5241925"/>
          <p14:tracePt t="228832" x="7446963" y="5251450"/>
          <p14:tracePt t="228867" x="7456488" y="5251450"/>
          <p14:tracePt t="228877" x="7456488" y="5259388"/>
          <p14:tracePt t="228890" x="7483475" y="5276850"/>
          <p14:tracePt t="228909" x="7491413" y="5286375"/>
          <p14:tracePt t="228950" x="7500938" y="5286375"/>
          <p14:tracePt t="229001" x="7518400" y="5286375"/>
          <p14:tracePt t="229011" x="7518400" y="5295900"/>
          <p14:tracePt t="229021" x="7527925" y="5295900"/>
          <p14:tracePt t="229033" x="7537450" y="5295900"/>
          <p14:tracePt t="229047" x="7545388" y="5295900"/>
          <p14:tracePt t="229062" x="7572375" y="5295900"/>
          <p14:tracePt t="229075" x="7581900" y="5295900"/>
          <p14:tracePt t="229090" x="7589838" y="5295900"/>
          <p14:tracePt t="229104" x="7634288" y="5295900"/>
          <p14:tracePt t="229118" x="7653338" y="5295900"/>
          <p14:tracePt t="229132" x="7680325" y="5295900"/>
          <p14:tracePt t="229146" x="7688263" y="5295900"/>
          <p14:tracePt t="229162" x="7697788" y="5295900"/>
          <p14:tracePt t="229175" x="7705725" y="5313363"/>
          <p14:tracePt t="229235" x="7705725" y="5330825"/>
          <p14:tracePt t="229245" x="7705725" y="5384800"/>
          <p14:tracePt t="229256" x="7705725" y="5429250"/>
          <p14:tracePt t="229266" x="7697788" y="5456238"/>
          <p14:tracePt t="229277" x="7688263" y="5483225"/>
          <p14:tracePt t="229289" x="7688263" y="5491163"/>
          <p14:tracePt t="229303" x="7680325" y="5510213"/>
          <p14:tracePt t="229318" x="7670800" y="5608638"/>
          <p14:tracePt t="229332" x="7661275" y="5643563"/>
          <p14:tracePt t="229347" x="7653338" y="5724525"/>
          <p14:tracePt t="229605" x="7724775" y="5724525"/>
          <p14:tracePt t="229613" x="7769225" y="5715000"/>
          <p14:tracePt t="229623" x="7831138" y="5697538"/>
          <p14:tracePt t="229634" x="7875588" y="5697538"/>
          <p14:tracePt t="229646" x="7929563" y="5705475"/>
          <p14:tracePt t="229661" x="7983538" y="5724525"/>
          <p14:tracePt t="229674" x="8001000" y="5741988"/>
          <p14:tracePt t="229726" x="7991475" y="5741988"/>
          <p14:tracePt t="229735" x="7983538" y="5741988"/>
          <p14:tracePt t="229828" x="7974013" y="5741988"/>
          <p14:tracePt t="229839" x="7966075" y="5688013"/>
          <p14:tracePt t="229848" x="7956550" y="5670550"/>
          <p14:tracePt t="229861" x="7947025" y="5643563"/>
          <p14:tracePt t="229875" x="7939088" y="5608638"/>
          <p14:tracePt t="229889" x="7929563" y="5527675"/>
          <p14:tracePt t="229903" x="7920038" y="5500688"/>
          <p14:tracePt t="229920" x="7912100" y="5438775"/>
          <p14:tracePt t="229932" x="7885113" y="5348288"/>
          <p14:tracePt t="229946" x="7885113" y="5241925"/>
          <p14:tracePt t="229960" x="7875588" y="5000625"/>
          <p14:tracePt t="229974" x="7875588" y="4884738"/>
          <p14:tracePt t="229989" x="7885113" y="4786313"/>
          <p14:tracePt t="230003" x="7929563" y="4616450"/>
          <p14:tracePt t="230017" x="7939088" y="4545013"/>
          <p14:tracePt t="230031" x="7939088" y="4491038"/>
          <p14:tracePt t="230045" x="7939088" y="4473575"/>
          <p14:tracePt t="230060" x="7939088" y="4456113"/>
          <p14:tracePt t="230074" x="7939088" y="4411663"/>
          <p14:tracePt t="230088" x="7939088" y="4394200"/>
          <p14:tracePt t="230103" x="7939088" y="4357688"/>
          <p14:tracePt t="230117" x="7939088" y="4340225"/>
          <p14:tracePt t="230131" x="7939088" y="4330700"/>
          <p14:tracePt t="230146" x="7939088" y="4322763"/>
          <p14:tracePt t="230287" x="7939088" y="4340225"/>
          <p14:tracePt t="230298" x="7939088" y="4357688"/>
          <p14:tracePt t="230307" x="7939088" y="4384675"/>
          <p14:tracePt t="230318" x="7929563" y="4402138"/>
          <p14:tracePt t="230331" x="7920038" y="4429125"/>
          <p14:tracePt t="230345" x="7920038" y="4456113"/>
          <p14:tracePt t="230360" x="7902575" y="4483100"/>
          <p14:tracePt t="230374" x="7894638" y="4491038"/>
          <p14:tracePt t="230389" x="7875588" y="4537075"/>
          <p14:tracePt t="230402" x="7867650" y="4572000"/>
          <p14:tracePt t="230417" x="7858125" y="4643438"/>
          <p14:tracePt t="230431" x="7848600" y="4776788"/>
          <p14:tracePt t="230445" x="7831138" y="4840288"/>
          <p14:tracePt t="230460" x="7813675" y="5010150"/>
          <p14:tracePt t="230474" x="7813675" y="5116513"/>
          <p14:tracePt t="230489" x="7813675" y="5180013"/>
          <p14:tracePt t="230502" x="7813675" y="5295900"/>
          <p14:tracePt t="230517" x="7813675" y="5419725"/>
          <p14:tracePt t="230532" x="7867650" y="5680075"/>
          <p14:tracePt t="230545" x="7875588" y="5697538"/>
          <p14:tracePt t="230574" x="7875588" y="5705475"/>
          <p14:tracePt t="230588" x="7875588" y="5715000"/>
          <p14:tracePt t="230604" x="7875588" y="5724525"/>
          <p14:tracePt t="230617" x="7858125" y="5724525"/>
          <p14:tracePt t="230631" x="7858125" y="5741988"/>
          <p14:tracePt t="230646" x="7840663" y="5751513"/>
          <p14:tracePt t="230660" x="7840663" y="5759450"/>
          <p14:tracePt t="230675" x="7840663" y="5786438"/>
          <p14:tracePt t="230688" x="7831138" y="5803900"/>
          <p14:tracePt t="230703" x="7831138" y="5813425"/>
          <p14:tracePt t="230757" x="7831138" y="5822950"/>
          <p14:tracePt t="230848" x="7831138" y="5803900"/>
          <p14:tracePt t="230859" x="7831138" y="5786438"/>
          <p14:tracePt t="230869" x="7831138" y="5776913"/>
          <p14:tracePt t="230879" x="7831138" y="5768975"/>
          <p14:tracePt t="230890" x="7831138" y="5741988"/>
          <p14:tracePt t="230903" x="7831138" y="5732463"/>
          <p14:tracePt t="230917" x="7831138" y="5705475"/>
          <p14:tracePt t="230931" x="7831138" y="5643563"/>
          <p14:tracePt t="230945" x="7831138" y="5599113"/>
          <p14:tracePt t="230961" x="7831138" y="5473700"/>
          <p14:tracePt t="230975" x="7823200" y="5394325"/>
          <p14:tracePt t="230989" x="7823200" y="5303838"/>
          <p14:tracePt t="231003" x="7848600" y="5116513"/>
          <p14:tracePt t="231017" x="7885113" y="5018088"/>
          <p14:tracePt t="231033" x="7929563" y="4822825"/>
          <p14:tracePt t="231045" x="7956550" y="4714875"/>
          <p14:tracePt t="231060" x="7983538" y="4581525"/>
          <p14:tracePt t="231074" x="8018463" y="4375150"/>
          <p14:tracePt t="231088" x="8018463" y="4276725"/>
          <p14:tracePt t="231104" x="8018463" y="4179888"/>
          <p14:tracePt t="231117" x="8018463" y="4143375"/>
          <p14:tracePt t="231131" x="8018463" y="4116388"/>
          <p14:tracePt t="231146" x="8001000" y="4081463"/>
          <p14:tracePt t="231174" x="7991475" y="4071938"/>
          <p14:tracePt t="231256" x="7974013" y="4071938"/>
          <p14:tracePt t="231267" x="7966075" y="4071938"/>
          <p14:tracePt t="231287" x="7956550" y="4071938"/>
          <p14:tracePt t="231297" x="7947025" y="4081463"/>
          <p14:tracePt t="231308" x="7939088" y="4081463"/>
          <p14:tracePt t="231318" x="7929563" y="4089400"/>
          <p14:tracePt t="231330" x="7920038" y="4098925"/>
          <p14:tracePt t="231345" x="7912100" y="4116388"/>
          <p14:tracePt t="231359" x="7885113" y="4179888"/>
          <p14:tracePt t="231373" x="7858125" y="4197350"/>
          <p14:tracePt t="231387" x="7858125" y="4214813"/>
          <p14:tracePt t="231402" x="7858125" y="4232275"/>
          <p14:tracePt t="231451" x="7858125" y="4241800"/>
          <p14:tracePt t="231461" x="7912100" y="4241800"/>
          <p14:tracePt t="231472" x="7983538" y="4241800"/>
          <p14:tracePt t="231482" x="8072438" y="4241800"/>
          <p14:tracePt t="231492" x="8161338" y="4251325"/>
          <p14:tracePt t="231503" x="8251825" y="4259263"/>
          <p14:tracePt t="231517" x="8375650" y="4276725"/>
          <p14:tracePt t="231533" x="8616950" y="4313238"/>
          <p14:tracePt t="231545" x="8697913" y="4313238"/>
          <p14:tracePt t="231559" x="8751888" y="4313238"/>
          <p14:tracePt t="231574" x="8796338" y="4313238"/>
          <p14:tracePt t="231687" x="8786813" y="4313238"/>
          <p14:tracePt t="231697" x="8777288" y="4313238"/>
          <p14:tracePt t="231717" x="8759825" y="4313238"/>
          <p14:tracePt t="231727" x="8751888" y="4313238"/>
          <p14:tracePt t="231737" x="8742363" y="4313238"/>
          <p14:tracePt t="231748" x="8724900" y="4313238"/>
          <p14:tracePt t="231759" x="8697913" y="4313238"/>
          <p14:tracePt t="231773" x="8643938" y="4322763"/>
          <p14:tracePt t="231788" x="8483600" y="4357688"/>
          <p14:tracePt t="231802" x="8367713" y="4375150"/>
          <p14:tracePt t="231816" x="8269288" y="4394200"/>
          <p14:tracePt t="231831" x="8134350" y="4411663"/>
          <p14:tracePt t="231845" x="8099425" y="4411663"/>
          <p14:tracePt t="231860" x="8054975" y="4411663"/>
          <p14:tracePt t="231873" x="8045450" y="441166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NAND Circuit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22351"/>
              </p:ext>
            </p:extLst>
          </p:nvPr>
        </p:nvGraphicFramePr>
        <p:xfrm>
          <a:off x="452464" y="1505386"/>
          <a:ext cx="222542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891"/>
                <a:gridCol w="662473"/>
                <a:gridCol w="933060"/>
              </a:tblGrid>
              <a:tr h="334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A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B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Neo Sans Intel" pitchFamily="34" charset="0"/>
                        </a:rPr>
                        <a:t>Output</a:t>
                      </a:r>
                      <a:endParaRPr lang="en-US" sz="1600" dirty="0">
                        <a:latin typeface="Neo Sans Inte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lang="en-US" sz="1600" dirty="0">
                        <a:solidFill>
                          <a:schemeClr val="accent1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lang="en-US" sz="1600" dirty="0">
                        <a:solidFill>
                          <a:srgbClr val="FF0000"/>
                        </a:solidFill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34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0000"/>
                          </a:solidFill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accent1"/>
                          </a:solidFill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446936" y="657816"/>
            <a:ext cx="2331175" cy="710719"/>
            <a:chOff x="526184" y="499320"/>
            <a:chExt cx="2331175" cy="710719"/>
          </a:xfrm>
        </p:grpSpPr>
        <p:grpSp>
          <p:nvGrpSpPr>
            <p:cNvPr id="3" name="Group 2"/>
            <p:cNvGrpSpPr/>
            <p:nvPr/>
          </p:nvGrpSpPr>
          <p:grpSpPr>
            <a:xfrm>
              <a:off x="526184" y="499320"/>
              <a:ext cx="637448" cy="369332"/>
              <a:chOff x="654200" y="718776"/>
              <a:chExt cx="637448" cy="369332"/>
            </a:xfrm>
          </p:grpSpPr>
          <p:cxnSp>
            <p:nvCxnSpPr>
              <p:cNvPr id="17" name="Straight Connector 16"/>
              <p:cNvCxnSpPr/>
              <p:nvPr/>
            </p:nvCxnSpPr>
            <p:spPr bwMode="auto">
              <a:xfrm flipH="1">
                <a:off x="976999" y="905859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654200" y="718776"/>
                <a:ext cx="328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 smtClean="0">
                    <a:latin typeface="+mj-lt"/>
                  </a:rPr>
                  <a:t>A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34198" y="840707"/>
              <a:ext cx="629434" cy="369332"/>
              <a:chOff x="662214" y="718776"/>
              <a:chExt cx="629434" cy="369332"/>
            </a:xfrm>
          </p:grpSpPr>
          <p:cxnSp>
            <p:nvCxnSpPr>
              <p:cNvPr id="19" name="Straight Connector 18"/>
              <p:cNvCxnSpPr/>
              <p:nvPr/>
            </p:nvCxnSpPr>
            <p:spPr bwMode="auto">
              <a:xfrm flipH="1">
                <a:off x="976999" y="905859"/>
                <a:ext cx="314649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662214" y="71877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latin typeface="+mj-lt"/>
                  </a:rPr>
                  <a:t>B</a:t>
                </a:r>
                <a:endParaRPr lang="en-US" dirty="0" smtClean="0">
                  <a:latin typeface="+mj-lt"/>
                </a:endParaRPr>
              </a:p>
            </p:txBody>
          </p:sp>
        </p:grpSp>
        <p:sp>
          <p:nvSpPr>
            <p:cNvPr id="21" name="Flowchart: Delay 20"/>
            <p:cNvSpPr/>
            <p:nvPr/>
          </p:nvSpPr>
          <p:spPr bwMode="auto">
            <a:xfrm>
              <a:off x="1163631" y="609131"/>
              <a:ext cx="503645" cy="518188"/>
            </a:xfrm>
            <a:prstGeom prst="flowChartDelay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1642893" y="821588"/>
              <a:ext cx="98467" cy="98467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H="1">
              <a:off x="1739261" y="872559"/>
              <a:ext cx="26311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1988210" y="686155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Output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95467" y="3549485"/>
            <a:ext cx="1353993" cy="2318018"/>
            <a:chOff x="895467" y="3549485"/>
            <a:chExt cx="1353993" cy="2318018"/>
          </a:xfrm>
        </p:grpSpPr>
        <p:grpSp>
          <p:nvGrpSpPr>
            <p:cNvPr id="62" name="Group 61"/>
            <p:cNvGrpSpPr/>
            <p:nvPr/>
          </p:nvGrpSpPr>
          <p:grpSpPr>
            <a:xfrm>
              <a:off x="1169032" y="4854741"/>
              <a:ext cx="605776" cy="1012762"/>
              <a:chOff x="7185543" y="4644563"/>
              <a:chExt cx="734965" cy="1228748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7185543" y="4644563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91" name="Straight Connector 90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2" name="Straight Connector 91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4" name="Straight Connector 93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5" name="Straight Connector 94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6" name="Straight Connector 95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7" name="Straight Connector 96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7695718" y="5766631"/>
                <a:ext cx="224790" cy="106680"/>
                <a:chOff x="3539490" y="4938999"/>
                <a:chExt cx="224790" cy="106680"/>
              </a:xfrm>
            </p:grpSpPr>
            <p:cxnSp>
              <p:nvCxnSpPr>
                <p:cNvPr id="88" name="Straight Connector 87"/>
                <p:cNvCxnSpPr/>
                <p:nvPr/>
              </p:nvCxnSpPr>
              <p:spPr bwMode="auto">
                <a:xfrm>
                  <a:off x="3539490" y="4938999"/>
                  <a:ext cx="224790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9" name="Straight Connector 88"/>
                <p:cNvCxnSpPr/>
                <p:nvPr/>
              </p:nvCxnSpPr>
              <p:spPr bwMode="auto">
                <a:xfrm>
                  <a:off x="3583152" y="4992339"/>
                  <a:ext cx="137467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3630055" y="5045679"/>
                  <a:ext cx="4366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7431599" y="5446065"/>
                <a:ext cx="350465" cy="41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1"/>
                    </a:solidFill>
                    <a:latin typeface="+mj-lt"/>
                    <a:cs typeface="Consolas" pitchFamily="49" charset="0"/>
                  </a:rPr>
                  <a:t>0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167641" y="3929469"/>
              <a:ext cx="511320" cy="931001"/>
              <a:chOff x="8127396" y="3544048"/>
              <a:chExt cx="620364" cy="1129551"/>
            </a:xfrm>
          </p:grpSpPr>
          <p:cxnSp>
            <p:nvCxnSpPr>
              <p:cNvPr id="78" name="Straight Connector 77"/>
              <p:cNvCxnSpPr/>
              <p:nvPr/>
            </p:nvCxnSpPr>
            <p:spPr bwMode="auto">
              <a:xfrm>
                <a:off x="8606118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>
                <a:off x="8606118" y="3920565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>
                <a:off x="8606118" y="4297082"/>
                <a:ext cx="141642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>
                <a:off x="8747760" y="3544048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>
                <a:off x="8747760" y="4297082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>
                <a:off x="8503920" y="3920564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>
                <a:off x="8315661" y="3920565"/>
                <a:ext cx="0" cy="376517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895467" y="4231678"/>
              <a:ext cx="312908" cy="1229533"/>
              <a:chOff x="6326646" y="2986836"/>
              <a:chExt cx="666843" cy="1478631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6326648" y="2986836"/>
                <a:ext cx="666841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A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6326646" y="4058324"/>
                <a:ext cx="653177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B</a:t>
                </a:r>
                <a:endParaRPr lang="en-US" sz="1600" dirty="0" smtClean="0">
                  <a:latin typeface="+mj-lt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1468477" y="3549485"/>
              <a:ext cx="780983" cy="387413"/>
              <a:chOff x="7461542" y="2683144"/>
              <a:chExt cx="1283081" cy="470035"/>
            </a:xfrm>
          </p:grpSpPr>
          <p:cxnSp>
            <p:nvCxnSpPr>
              <p:cNvPr id="66" name="Straight Arrow Connector 65"/>
              <p:cNvCxnSpPr/>
              <p:nvPr/>
            </p:nvCxnSpPr>
            <p:spPr bwMode="auto">
              <a:xfrm>
                <a:off x="7795382" y="3153179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67" name="TextBox 66"/>
              <p:cNvSpPr txBox="1"/>
              <p:nvPr/>
            </p:nvSpPr>
            <p:spPr>
              <a:xfrm>
                <a:off x="7461542" y="2683144"/>
                <a:ext cx="1283081" cy="410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Output</a:t>
                </a: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3365755" y="1046890"/>
            <a:ext cx="2227583" cy="2185018"/>
            <a:chOff x="3365755" y="1046890"/>
            <a:chExt cx="2227583" cy="2185018"/>
          </a:xfrm>
        </p:grpSpPr>
        <p:grpSp>
          <p:nvGrpSpPr>
            <p:cNvPr id="36" name="Group 35"/>
            <p:cNvGrpSpPr/>
            <p:nvPr/>
          </p:nvGrpSpPr>
          <p:grpSpPr>
            <a:xfrm>
              <a:off x="3696427" y="1651790"/>
              <a:ext cx="511313" cy="931001"/>
              <a:chOff x="1094687" y="4539259"/>
              <a:chExt cx="620358" cy="112955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41" name="Straight Connector 40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2" name="Straight Connector 41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40" name="Oval 39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599566" y="1046890"/>
              <a:ext cx="4523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latin typeface="+mj-lt"/>
                </a:rPr>
                <a:t>V</a:t>
              </a:r>
              <a:r>
                <a:rPr lang="en-US" sz="1400" dirty="0" err="1" smtClean="0">
                  <a:latin typeface="+mj-lt"/>
                </a:rPr>
                <a:t>cc</a:t>
              </a:r>
              <a:endParaRPr lang="en-US" sz="1400" dirty="0" smtClean="0"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3971" y="128365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+mj-lt"/>
                  <a:cs typeface="Consolas" pitchFamily="49" charset="0"/>
                </a:rPr>
                <a:t>1</a:t>
              </a:r>
              <a:endParaRPr lang="en-US" sz="1600" dirty="0" smtClean="0">
                <a:solidFill>
                  <a:srgbClr val="FF0000"/>
                </a:solidFill>
                <a:latin typeface="+mj-lt"/>
                <a:cs typeface="Consolas" pitchFamily="49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 flipV="1">
              <a:off x="4814670" y="2575171"/>
              <a:ext cx="1" cy="30010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4207740" y="2573067"/>
              <a:ext cx="122548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3365755" y="1923820"/>
              <a:ext cx="3129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>
                  <a:latin typeface="+mj-lt"/>
                </a:rPr>
                <a:t>A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805660" y="2875283"/>
              <a:ext cx="787678" cy="356625"/>
              <a:chOff x="8083195" y="3883166"/>
              <a:chExt cx="1294084" cy="432680"/>
            </a:xfrm>
          </p:grpSpPr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8083195" y="3883166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30" name="TextBox 29"/>
              <p:cNvSpPr txBox="1"/>
              <p:nvPr/>
            </p:nvSpPr>
            <p:spPr>
              <a:xfrm>
                <a:off x="8094194" y="3905091"/>
                <a:ext cx="1283085" cy="41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Output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921910" y="1651790"/>
              <a:ext cx="511313" cy="931001"/>
              <a:chOff x="1094687" y="4539259"/>
              <a:chExt cx="620358" cy="112955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094687" y="4539259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102" name="Straight Connector 101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3" name="Straight Connector 102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4" name="Straight Connector 103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5" name="Straight Connector 104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6" name="Straight Connector 105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7" name="Straight Connector 106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08" name="Straight Connector 10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01" name="Oval 100"/>
              <p:cNvSpPr>
                <a:spLocks noChangeAspect="1"/>
              </p:cNvSpPr>
              <p:nvPr/>
            </p:nvSpPr>
            <p:spPr bwMode="auto">
              <a:xfrm>
                <a:off x="1330011" y="5033441"/>
                <a:ext cx="141194" cy="141194"/>
              </a:xfrm>
              <a:prstGeom prst="ellips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b="1" smtClean="0"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4615416" y="1935610"/>
              <a:ext cx="306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+mj-lt"/>
                </a:rPr>
                <a:t>B</a:t>
              </a:r>
              <a:endParaRPr lang="en-US" sz="1600" dirty="0" smtClean="0">
                <a:latin typeface="+mj-lt"/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 bwMode="auto">
            <a:xfrm>
              <a:off x="4201930" y="1657886"/>
              <a:ext cx="1225483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9" name="Straight Connector 118"/>
            <p:cNvCxnSpPr/>
            <p:nvPr/>
          </p:nvCxnSpPr>
          <p:spPr bwMode="auto">
            <a:xfrm flipV="1">
              <a:off x="4814670" y="1368535"/>
              <a:ext cx="1" cy="300109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88" name="Group 187"/>
          <p:cNvGrpSpPr/>
          <p:nvPr/>
        </p:nvGrpSpPr>
        <p:grpSpPr>
          <a:xfrm>
            <a:off x="6282575" y="1046890"/>
            <a:ext cx="2227583" cy="4755131"/>
            <a:chOff x="6282575" y="1046890"/>
            <a:chExt cx="2227583" cy="4755131"/>
          </a:xfrm>
        </p:grpSpPr>
        <p:grpSp>
          <p:nvGrpSpPr>
            <p:cNvPr id="122" name="Group 121"/>
            <p:cNvGrpSpPr/>
            <p:nvPr/>
          </p:nvGrpSpPr>
          <p:grpSpPr>
            <a:xfrm>
              <a:off x="6282575" y="1046890"/>
              <a:ext cx="2227583" cy="2855578"/>
              <a:chOff x="3365755" y="1046890"/>
              <a:chExt cx="2227583" cy="2855578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3696427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145" name="Group 144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47" name="Straight Connector 146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8" name="Straight Connector 147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9" name="Straight Connector 148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0" name="Straight Connector 149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1" name="Straight Connector 150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2" name="Straight Connector 151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53" name="Straight Connector 152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46" name="Oval 145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4599566" y="1046890"/>
                <a:ext cx="4523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+mj-lt"/>
                  </a:rPr>
                  <a:t>V</a:t>
                </a:r>
                <a:r>
                  <a:rPr lang="en-US" sz="1400" dirty="0" err="1" smtClean="0">
                    <a:latin typeface="+mj-lt"/>
                  </a:rPr>
                  <a:t>cc</a:t>
                </a:r>
                <a:endParaRPr lang="en-US" sz="1400" dirty="0" smtClean="0">
                  <a:latin typeface="+mj-lt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523971" y="1283650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+mj-lt"/>
                    <a:cs typeface="Consolas" pitchFamily="49" charset="0"/>
                  </a:rPr>
                  <a:t>1</a:t>
                </a:r>
                <a:endParaRPr lang="en-US" sz="1600" dirty="0" smtClean="0">
                  <a:solidFill>
                    <a:srgbClr val="FF0000"/>
                  </a:solidFill>
                  <a:latin typeface="+mj-lt"/>
                  <a:cs typeface="Consolas" pitchFamily="49" charset="0"/>
                </a:endParaRPr>
              </a:p>
            </p:txBody>
          </p:sp>
          <p:cxnSp>
            <p:nvCxnSpPr>
              <p:cNvPr id="126" name="Straight Connector 125"/>
              <p:cNvCxnSpPr/>
              <p:nvPr/>
            </p:nvCxnSpPr>
            <p:spPr bwMode="auto">
              <a:xfrm flipV="1">
                <a:off x="4814671" y="2575172"/>
                <a:ext cx="0" cy="97066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4207740" y="2573067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sp>
            <p:nvSpPr>
              <p:cNvPr id="128" name="TextBox 127"/>
              <p:cNvSpPr txBox="1"/>
              <p:nvPr/>
            </p:nvSpPr>
            <p:spPr>
              <a:xfrm>
                <a:off x="3365755" y="1923820"/>
                <a:ext cx="3129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 smtClean="0">
                    <a:latin typeface="+mj-lt"/>
                  </a:rPr>
                  <a:t>A</a:t>
                </a:r>
              </a:p>
            </p:txBody>
          </p:sp>
          <p:grpSp>
            <p:nvGrpSpPr>
              <p:cNvPr id="129" name="Group 128"/>
              <p:cNvGrpSpPr/>
              <p:nvPr/>
            </p:nvGrpSpPr>
            <p:grpSpPr>
              <a:xfrm>
                <a:off x="4805660" y="3545843"/>
                <a:ext cx="787678" cy="356625"/>
                <a:chOff x="8083195" y="4696726"/>
                <a:chExt cx="1294084" cy="432680"/>
              </a:xfrm>
            </p:grpSpPr>
            <p:cxnSp>
              <p:nvCxnSpPr>
                <p:cNvPr id="143" name="Straight Arrow Connector 142"/>
                <p:cNvCxnSpPr/>
                <p:nvPr/>
              </p:nvCxnSpPr>
              <p:spPr bwMode="auto">
                <a:xfrm>
                  <a:off x="8083195" y="4696726"/>
                  <a:ext cx="790443" cy="0"/>
                </a:xfrm>
                <a:prstGeom prst="straightConnector1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arrow"/>
                </a:ln>
                <a:effectLst/>
              </p:spPr>
            </p:cxnSp>
            <p:sp>
              <p:nvSpPr>
                <p:cNvPr id="144" name="TextBox 143"/>
                <p:cNvSpPr txBox="1"/>
                <p:nvPr/>
              </p:nvSpPr>
              <p:spPr>
                <a:xfrm>
                  <a:off x="8094194" y="4718651"/>
                  <a:ext cx="1283085" cy="4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+mj-lt"/>
                    </a:rPr>
                    <a:t>Output</a:t>
                  </a: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4921910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36" name="Straight Connector 13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7" name="Straight Connector 13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8" name="Straight Connector 13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39" name="Straight Connector 13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0" name="Straight Connector 13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1" name="Straight Connector 14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42" name="Straight Connector 141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35" name="Oval 134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sp>
            <p:nvSpPr>
              <p:cNvPr id="131" name="TextBox 130"/>
              <p:cNvSpPr txBox="1"/>
              <p:nvPr/>
            </p:nvSpPr>
            <p:spPr>
              <a:xfrm>
                <a:off x="4615416" y="1935610"/>
                <a:ext cx="3064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>
                    <a:latin typeface="+mj-lt"/>
                  </a:rPr>
                  <a:t>B</a:t>
                </a:r>
                <a:endParaRPr lang="en-US" sz="1600" dirty="0" smtClean="0">
                  <a:latin typeface="+mj-lt"/>
                </a:endParaRPr>
              </a:p>
            </p:txBody>
          </p:sp>
          <p:cxnSp>
            <p:nvCxnSpPr>
              <p:cNvPr id="132" name="Straight Connector 131"/>
              <p:cNvCxnSpPr/>
              <p:nvPr/>
            </p:nvCxnSpPr>
            <p:spPr bwMode="auto">
              <a:xfrm>
                <a:off x="4201930" y="1657886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 flipV="1">
                <a:off x="4814670" y="1368535"/>
                <a:ext cx="1" cy="300109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154" name="Group 153"/>
            <p:cNvGrpSpPr/>
            <p:nvPr/>
          </p:nvGrpSpPr>
          <p:grpSpPr>
            <a:xfrm>
              <a:off x="6948531" y="3549486"/>
              <a:ext cx="879341" cy="2252535"/>
              <a:chOff x="895467" y="3614968"/>
              <a:chExt cx="879341" cy="2252535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1169032" y="4854741"/>
                <a:ext cx="605776" cy="1012762"/>
                <a:chOff x="7185543" y="4644563"/>
                <a:chExt cx="734965" cy="1228748"/>
              </a:xfrm>
            </p:grpSpPr>
            <p:grpSp>
              <p:nvGrpSpPr>
                <p:cNvPr id="170" name="Group 169"/>
                <p:cNvGrpSpPr/>
                <p:nvPr/>
              </p:nvGrpSpPr>
              <p:grpSpPr>
                <a:xfrm>
                  <a:off x="7185543" y="4644563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76" name="Straight Connector 17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7" name="Straight Connector 17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8" name="Straight Connector 17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0" name="Straight Connector 17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1" name="Straight Connector 18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82" name="Straight Connector 181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grpSp>
              <p:nvGrpSpPr>
                <p:cNvPr id="171" name="Group 170"/>
                <p:cNvGrpSpPr/>
                <p:nvPr/>
              </p:nvGrpSpPr>
              <p:grpSpPr>
                <a:xfrm>
                  <a:off x="7695718" y="5766631"/>
                  <a:ext cx="224790" cy="106680"/>
                  <a:chOff x="3539490" y="4938999"/>
                  <a:chExt cx="224790" cy="106680"/>
                </a:xfrm>
              </p:grpSpPr>
              <p:cxnSp>
                <p:nvCxnSpPr>
                  <p:cNvPr id="173" name="Straight Connector 172"/>
                  <p:cNvCxnSpPr/>
                  <p:nvPr/>
                </p:nvCxnSpPr>
                <p:spPr bwMode="auto">
                  <a:xfrm>
                    <a:off x="3539490" y="4938999"/>
                    <a:ext cx="22479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4" name="Straight Connector 173"/>
                  <p:cNvCxnSpPr/>
                  <p:nvPr/>
                </p:nvCxnSpPr>
                <p:spPr bwMode="auto">
                  <a:xfrm>
                    <a:off x="3583152" y="4992339"/>
                    <a:ext cx="13746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75" name="Straight Connector 174"/>
                  <p:cNvCxnSpPr/>
                  <p:nvPr/>
                </p:nvCxnSpPr>
                <p:spPr bwMode="auto">
                  <a:xfrm>
                    <a:off x="3630055" y="5045679"/>
                    <a:ext cx="4366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72" name="TextBox 171"/>
                <p:cNvSpPr txBox="1"/>
                <p:nvPr/>
              </p:nvSpPr>
              <p:spPr>
                <a:xfrm>
                  <a:off x="7431599" y="5446065"/>
                  <a:ext cx="350465" cy="4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chemeClr val="accent1"/>
                      </a:solidFill>
                      <a:latin typeface="+mj-lt"/>
                      <a:cs typeface="Consolas" pitchFamily="49" charset="0"/>
                    </a:rPr>
                    <a:t>0</a:t>
                  </a:r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>
                <a:off x="1167645" y="3614968"/>
                <a:ext cx="511315" cy="1245503"/>
                <a:chOff x="8127402" y="3162474"/>
                <a:chExt cx="620358" cy="1511125"/>
              </a:xfrm>
            </p:grpSpPr>
            <p:cxnSp>
              <p:nvCxnSpPr>
                <p:cNvPr id="163" name="Straight Connector 162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4" name="Straight Connector 163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5" name="Straight Connector 164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6" name="Straight Connector 165"/>
                <p:cNvCxnSpPr/>
                <p:nvPr/>
              </p:nvCxnSpPr>
              <p:spPr bwMode="auto">
                <a:xfrm>
                  <a:off x="8747760" y="3162474"/>
                  <a:ext cx="0" cy="758092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7" name="Straight Connector 166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8" name="Straight Connector 167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9" name="Straight Connector 168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157" name="Group 156"/>
              <p:cNvGrpSpPr/>
              <p:nvPr/>
            </p:nvGrpSpPr>
            <p:grpSpPr>
              <a:xfrm>
                <a:off x="895467" y="4231678"/>
                <a:ext cx="312908" cy="1229533"/>
                <a:chOff x="6326646" y="2986836"/>
                <a:chExt cx="666843" cy="1478631"/>
              </a:xfrm>
            </p:grpSpPr>
            <p:sp>
              <p:nvSpPr>
                <p:cNvPr id="161" name="TextBox 160"/>
                <p:cNvSpPr txBox="1"/>
                <p:nvPr/>
              </p:nvSpPr>
              <p:spPr>
                <a:xfrm>
                  <a:off x="6326648" y="2986836"/>
                  <a:ext cx="666841" cy="407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+mj-lt"/>
                    </a:rPr>
                    <a:t>A</a:t>
                  </a:r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6326646" y="4058324"/>
                  <a:ext cx="653177" cy="4071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j-lt"/>
                    </a:rPr>
                    <a:t>B</a:t>
                  </a:r>
                  <a:endParaRPr lang="en-US" sz="1600" dirty="0" smtClean="0">
                    <a:latin typeface="+mj-lt"/>
                  </a:endParaRPr>
                </a:p>
              </p:txBody>
            </p:sp>
          </p:grpSp>
        </p:grpSp>
      </p:grpSp>
      <p:sp>
        <p:nvSpPr>
          <p:cNvPr id="185" name="TextBox 184"/>
          <p:cNvSpPr txBox="1"/>
          <p:nvPr/>
        </p:nvSpPr>
        <p:spPr>
          <a:xfrm>
            <a:off x="735115" y="5936066"/>
            <a:ext cx="174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The </a:t>
            </a:r>
            <a:r>
              <a:rPr lang="en-US" b="1" dirty="0" smtClean="0">
                <a:latin typeface="+mj-lt"/>
              </a:rPr>
              <a:t>bottom </a:t>
            </a:r>
            <a:r>
              <a:rPr lang="en-US" dirty="0" smtClean="0">
                <a:latin typeface="+mj-lt"/>
              </a:rPr>
              <a:t>part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3941955" y="5936066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The </a:t>
            </a:r>
            <a:r>
              <a:rPr lang="en-US" b="1" dirty="0" smtClean="0">
                <a:latin typeface="+mj-lt"/>
              </a:rPr>
              <a:t>top </a:t>
            </a:r>
            <a:r>
              <a:rPr lang="en-US" dirty="0" smtClean="0">
                <a:latin typeface="+mj-lt"/>
              </a:rPr>
              <a:t>part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557935" y="59360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The </a:t>
            </a:r>
            <a:r>
              <a:rPr lang="en-US" b="1" dirty="0" smtClean="0">
                <a:latin typeface="+mj-lt"/>
              </a:rPr>
              <a:t>full </a:t>
            </a:r>
            <a:r>
              <a:rPr lang="en-US" dirty="0" smtClean="0">
                <a:latin typeface="+mj-lt"/>
              </a:rPr>
              <a:t>scheme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4880002"/>
      </p:ext>
    </p:extLst>
  </p:cSld>
  <p:clrMapOvr>
    <a:masterClrMapping/>
  </p:clrMapOvr>
  <p:transition advTm="1449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5" grpId="0"/>
      <p:bldP spid="186" grpId="0"/>
      <p:bldP spid="187" grpId="0"/>
    </p:bldLst>
  </p:timing>
  <p:extLst mod="1">
    <p:ext uri="{3A86A75C-4F4B-4683-9AE1-C65F6400EC91}">
      <p14:laserTraceLst xmlns:p14="http://schemas.microsoft.com/office/powerpoint/2010/main">
        <p14:tracePtLst>
          <p14:tracePt t="17696" x="7902575" y="4367213"/>
          <p14:tracePt t="17705" x="7840663" y="4340225"/>
          <p14:tracePt t="17715" x="7742238" y="4340225"/>
          <p14:tracePt t="17729" x="7643813" y="4340225"/>
          <p14:tracePt t="17745" x="7446963" y="4367213"/>
          <p14:tracePt t="17758" x="7277100" y="4402138"/>
          <p14:tracePt t="17772" x="7027863" y="4384675"/>
          <p14:tracePt t="17786" x="6742113" y="4367213"/>
          <p14:tracePt t="17802" x="6465888" y="4259263"/>
          <p14:tracePt t="17816" x="5983288" y="4017963"/>
          <p14:tracePt t="17829" x="5724525" y="3884613"/>
          <p14:tracePt t="17843" x="5500688" y="3741738"/>
          <p14:tracePt t="17857" x="5170488" y="3402013"/>
          <p14:tracePt t="17872" x="5010150" y="3205163"/>
          <p14:tracePt t="17887" x="4911725" y="3062288"/>
          <p14:tracePt t="17900" x="4911725" y="3009900"/>
          <p14:tracePt t="17914" x="4919663" y="2928938"/>
          <p14:tracePt t="18205" x="4848225" y="2919413"/>
          <p14:tracePt t="18214" x="4776788" y="2919413"/>
          <p14:tracePt t="18224" x="4660900" y="2884488"/>
          <p14:tracePt t="18235" x="4465638" y="2822575"/>
          <p14:tracePt t="18246" x="4098925" y="2687638"/>
          <p14:tracePt t="18257" x="3536950" y="2446338"/>
          <p14:tracePt t="18272" x="3170238" y="2330450"/>
          <p14:tracePt t="18286" x="2652713" y="2170113"/>
          <p14:tracePt t="18301" x="2544763" y="2143125"/>
          <p14:tracePt t="18315" x="2411413" y="2116138"/>
          <p14:tracePt t="18328" x="2401888" y="2116138"/>
          <p14:tracePt t="18356" x="2401888" y="2133600"/>
          <p14:tracePt t="18603" x="2401888" y="2143125"/>
          <p14:tracePt t="18613" x="2411413" y="2170113"/>
          <p14:tracePt t="18623" x="2428875" y="2259013"/>
          <p14:tracePt t="18633" x="2428875" y="2330450"/>
          <p14:tracePt t="18644" x="2419350" y="2411413"/>
          <p14:tracePt t="18657" x="2374900" y="2554288"/>
          <p14:tracePt t="18671" x="2295525" y="2759075"/>
          <p14:tracePt t="18685" x="2152650" y="2955925"/>
          <p14:tracePt t="18699" x="2071688" y="3044825"/>
          <p14:tracePt t="18715" x="1901825" y="3268663"/>
          <p14:tracePt t="18728" x="1857375" y="3322638"/>
          <p14:tracePt t="18742" x="1830388" y="3411538"/>
          <p14:tracePt t="18756" x="1812925" y="3465513"/>
          <p14:tracePt t="18771" x="1812925" y="3482975"/>
          <p14:tracePt t="18816" x="1839913" y="3482975"/>
          <p14:tracePt t="19063" x="1830388" y="3473450"/>
          <p14:tracePt t="19073" x="1822450" y="3465513"/>
          <p14:tracePt t="19085" x="1812925" y="3455988"/>
          <p14:tracePt t="19103" x="1803400" y="3446463"/>
          <p14:tracePt t="19114" x="1795463" y="3438525"/>
          <p14:tracePt t="19127" x="1795463" y="3419475"/>
          <p14:tracePt t="19142" x="1776413" y="3411538"/>
          <p14:tracePt t="19156" x="1741488" y="3357563"/>
          <p14:tracePt t="19170" x="1704975" y="3330575"/>
          <p14:tracePt t="19185" x="1633538" y="3286125"/>
          <p14:tracePt t="19199" x="1598613" y="3268663"/>
          <p14:tracePt t="19214" x="1544638" y="3268663"/>
          <p14:tracePt t="19227" x="1446213" y="3251200"/>
          <p14:tracePt t="19242" x="1393825" y="3232150"/>
          <p14:tracePt t="19256" x="1312863" y="3197225"/>
          <p14:tracePt t="19271" x="1258888" y="3160713"/>
          <p14:tracePt t="19287" x="1143000" y="3036888"/>
          <p14:tracePt t="19299" x="1081088" y="2982913"/>
          <p14:tracePt t="19314" x="1027113" y="2938463"/>
          <p14:tracePt t="19328" x="893763" y="2901950"/>
          <p14:tracePt t="19342" x="795338" y="2901950"/>
          <p14:tracePt t="19358" x="527050" y="3044825"/>
          <p14:tracePt t="19371" x="438150" y="3152775"/>
          <p14:tracePt t="19385" x="347663" y="3205163"/>
          <p14:tracePt t="19400" x="241300" y="3276600"/>
          <p14:tracePt t="19414" x="214313" y="3295650"/>
          <p14:tracePt t="19427" x="204788" y="3295650"/>
          <p14:tracePt t="19451" x="196850" y="3295650"/>
          <p14:tracePt t="19533" x="196850" y="3303588"/>
          <p14:tracePt t="19553" x="231775" y="3303588"/>
          <p14:tracePt t="19563" x="268288" y="3303588"/>
          <p14:tracePt t="19573" x="322263" y="3303588"/>
          <p14:tracePt t="19585" x="366713" y="3303588"/>
          <p14:tracePt t="19600" x="428625" y="3303588"/>
          <p14:tracePt t="19614" x="544513" y="3303588"/>
          <p14:tracePt t="19628" x="608013" y="3303588"/>
          <p14:tracePt t="19642" x="652463" y="3303588"/>
          <p14:tracePt t="19656" x="704850" y="3313113"/>
          <p14:tracePt t="19670" x="731838" y="3313113"/>
          <p14:tracePt t="19685" x="750888" y="3313113"/>
          <p14:tracePt t="19789" x="758825" y="3313113"/>
          <p14:tracePt t="19798" x="776288" y="3313113"/>
          <p14:tracePt t="19808" x="795338" y="3313113"/>
          <p14:tracePt t="19818" x="803275" y="3313113"/>
          <p14:tracePt t="19829" x="812800" y="3313113"/>
          <p14:tracePt t="19842" x="839788" y="3303588"/>
          <p14:tracePt t="19856" x="866775" y="3295650"/>
          <p14:tracePt t="19870" x="893763" y="3276600"/>
          <p14:tracePt t="19885" x="911225" y="3268663"/>
          <p14:tracePt t="19900" x="955675" y="3232150"/>
          <p14:tracePt t="19914" x="973138" y="3214688"/>
          <p14:tracePt t="19928" x="982663" y="3205163"/>
          <p14:tracePt t="19942" x="990600" y="3205163"/>
          <p14:tracePt t="20033" x="965200" y="3205163"/>
          <p14:tracePt t="20043" x="911225" y="3214688"/>
          <p14:tracePt t="20056" x="847725" y="3232150"/>
          <p14:tracePt t="20070" x="822325" y="3241675"/>
          <p14:tracePt t="20085" x="785813" y="3259138"/>
          <p14:tracePt t="20099" x="776288" y="3259138"/>
          <p14:tracePt t="20114" x="768350" y="3259138"/>
          <p14:tracePt t="20196" x="785813" y="3259138"/>
          <p14:tracePt t="20207" x="822325" y="3241675"/>
          <p14:tracePt t="20216" x="866775" y="3224213"/>
          <p14:tracePt t="20226" x="901700" y="3205163"/>
          <p14:tracePt t="20241" x="982663" y="3187700"/>
          <p14:tracePt t="20257" x="1108075" y="3116263"/>
          <p14:tracePt t="20270" x="1160463" y="3108325"/>
          <p14:tracePt t="20284" x="1214438" y="3081338"/>
          <p14:tracePt t="20298" x="1250950" y="3071813"/>
          <p14:tracePt t="20360" x="1268413" y="3071813"/>
          <p14:tracePt t="20370" x="1285875" y="3098800"/>
          <p14:tracePt t="20380" x="1285875" y="3133725"/>
          <p14:tracePt t="26006" x="1285875" y="3152775"/>
          <p14:tracePt t="26017" x="1276350" y="3197225"/>
          <p14:tracePt t="26027" x="1258888" y="3330575"/>
          <p14:tracePt t="26038" x="1223963" y="3776663"/>
          <p14:tracePt t="26053" x="1204913" y="4044950"/>
          <p14:tracePt t="26068" x="1196975" y="4537075"/>
          <p14:tracePt t="26080" x="1196975" y="4759325"/>
          <p14:tracePt t="26094" x="1196975" y="5027613"/>
          <p14:tracePt t="26108" x="1223963" y="5411788"/>
          <p14:tracePt t="26123" x="1250950" y="5643563"/>
          <p14:tracePt t="26138" x="1303338" y="5983288"/>
          <p14:tracePt t="26394" x="1366838" y="5983288"/>
          <p14:tracePt t="26404" x="1411288" y="5965825"/>
          <p14:tracePt t="26414" x="1490663" y="5938838"/>
          <p14:tracePt t="26426" x="1571625" y="5875338"/>
          <p14:tracePt t="26438" x="1660525" y="5813425"/>
          <p14:tracePt t="26451" x="1768475" y="5688013"/>
          <p14:tracePt t="26465" x="1938338" y="5384800"/>
          <p14:tracePt t="26480" x="1982788" y="5303838"/>
          <p14:tracePt t="26494" x="2017713" y="5251450"/>
          <p14:tracePt t="26508" x="2081213" y="5143500"/>
          <p14:tracePt t="26522" x="2098675" y="5116513"/>
          <p14:tracePt t="26537" x="2108200" y="5081588"/>
          <p14:tracePt t="26565" x="2116138" y="5081588"/>
          <p14:tracePt t="26640" x="2108200" y="5081588"/>
          <p14:tracePt t="26649" x="2089150" y="5099050"/>
          <p14:tracePt t="26660" x="2044700" y="5126038"/>
          <p14:tracePt t="26670" x="1990725" y="5160963"/>
          <p14:tracePt t="26681" x="1946275" y="5187950"/>
          <p14:tracePt t="26695" x="1884363" y="5251450"/>
          <p14:tracePt t="26711" x="1741488" y="5429250"/>
          <p14:tracePt t="26723" x="1660525" y="5581650"/>
          <p14:tracePt t="26737" x="1616075" y="5680075"/>
          <p14:tracePt t="26752" x="1500188" y="5776913"/>
          <p14:tracePt t="26766" x="1455738" y="5840413"/>
          <p14:tracePt t="26782" x="1428750" y="5848350"/>
          <p14:tracePt t="26809" x="1419225" y="5848350"/>
          <p14:tracePt t="26823" x="1401763" y="5848350"/>
          <p14:tracePt t="28763" x="1401763" y="5840413"/>
          <p14:tracePt t="28773" x="1401763" y="5830888"/>
          <p14:tracePt t="28784" x="1419225" y="5813425"/>
          <p14:tracePt t="28794" x="1428750" y="5759450"/>
          <p14:tracePt t="28807" x="1455738" y="5697538"/>
          <p14:tracePt t="28822" x="1482725" y="5626100"/>
          <p14:tracePt t="28836" x="1536700" y="5500688"/>
          <p14:tracePt t="28850" x="1544638" y="5438775"/>
          <p14:tracePt t="28865" x="1554163" y="5322888"/>
          <p14:tracePt t="28879" x="1571625" y="5268913"/>
          <p14:tracePt t="28893" x="1581150" y="5232400"/>
          <p14:tracePt t="28907" x="1625600" y="5160963"/>
          <p14:tracePt t="28921" x="1643063" y="5116513"/>
          <p14:tracePt t="28936" x="1679575" y="5054600"/>
          <p14:tracePt t="28950" x="1687513" y="5027613"/>
          <p14:tracePt t="28964" x="1697038" y="5018088"/>
          <p14:tracePt t="28978" x="1697038" y="5010150"/>
          <p14:tracePt t="29101" x="1697038" y="4983163"/>
          <p14:tracePt t="29110" x="1704975" y="4911725"/>
          <p14:tracePt t="29122" x="1714500" y="4857750"/>
          <p14:tracePt t="29136" x="1714500" y="4822825"/>
          <p14:tracePt t="29151" x="1724025" y="4670425"/>
          <p14:tracePt t="29165" x="1741488" y="4589463"/>
          <p14:tracePt t="29179" x="1751013" y="4510088"/>
          <p14:tracePt t="29193" x="1758950" y="4456113"/>
          <p14:tracePt t="29314" x="1731963" y="4491038"/>
          <p14:tracePt t="29324" x="1697038" y="4608513"/>
          <p14:tracePt t="29336" x="1652588" y="4679950"/>
          <p14:tracePt t="29350" x="1643063" y="4732338"/>
          <p14:tracePt t="29366" x="1616075" y="4840288"/>
          <p14:tracePt t="29378" x="1608138" y="4894263"/>
          <p14:tracePt t="29393" x="1598613" y="4946650"/>
          <p14:tracePt t="29407" x="1598613" y="5062538"/>
          <p14:tracePt t="29421" x="1581150" y="5126038"/>
          <p14:tracePt t="29437" x="1562100" y="5205413"/>
          <p14:tracePt t="29450" x="1544638" y="5241925"/>
          <p14:tracePt t="29464" x="1517650" y="5286375"/>
          <p14:tracePt t="29478" x="1509713" y="5394325"/>
          <p14:tracePt t="29492" x="1509713" y="5419725"/>
          <p14:tracePt t="29507" x="1509713" y="5465763"/>
          <p14:tracePt t="29520" x="1517650" y="5465763"/>
          <p14:tracePt t="29764" x="1536700" y="5402263"/>
          <p14:tracePt t="29773" x="1562100" y="5340350"/>
          <p14:tracePt t="29784" x="1581150" y="5268913"/>
          <p14:tracePt t="29796" x="1589088" y="5180013"/>
          <p14:tracePt t="29807" x="1589088" y="5037138"/>
          <p14:tracePt t="29821" x="1589088" y="4919663"/>
          <p14:tracePt t="29836" x="1589088" y="4803775"/>
          <p14:tracePt t="29849" x="1589088" y="4759325"/>
          <p14:tracePt t="29866" x="1589088" y="4687888"/>
          <p14:tracePt t="29878" x="1589088" y="4598988"/>
          <p14:tracePt t="29892" x="1589088" y="4483100"/>
          <p14:tracePt t="29907" x="1589088" y="4375150"/>
          <p14:tracePt t="29921" x="1589088" y="4322763"/>
          <p14:tracePt t="29937" x="1598613" y="4241800"/>
          <p14:tracePt t="29949" x="1598613" y="4232275"/>
          <p14:tracePt t="29978" x="1608138" y="4232275"/>
          <p14:tracePt t="30009" x="1616075" y="4232275"/>
          <p14:tracePt t="30019" x="1625600" y="4232275"/>
          <p14:tracePt t="30029" x="1643063" y="4241800"/>
          <p14:tracePt t="30039" x="1652588" y="4259263"/>
          <p14:tracePt t="30049" x="1660525" y="4276725"/>
          <p14:tracePt t="30063" x="1679575" y="4303713"/>
          <p14:tracePt t="30077" x="1679575" y="4340225"/>
          <p14:tracePt t="30091" x="1687513" y="4456113"/>
          <p14:tracePt t="30107" x="1687513" y="4500563"/>
          <p14:tracePt t="30121" x="1687513" y="4625975"/>
          <p14:tracePt t="30135" x="1687513" y="4679950"/>
          <p14:tracePt t="30150" x="1687513" y="4732338"/>
          <p14:tracePt t="30164" x="1687513" y="4822825"/>
          <p14:tracePt t="30178" x="1687513" y="4848225"/>
          <p14:tracePt t="30193" x="1679575" y="4946650"/>
          <p14:tracePt t="30206" x="1670050" y="4991100"/>
          <p14:tracePt t="30221" x="1660525" y="5062538"/>
          <p14:tracePt t="30234" x="1616075" y="5259388"/>
          <p14:tracePt t="30249" x="1608138" y="5313363"/>
          <p14:tracePt t="30263" x="1608138" y="5402263"/>
          <p14:tracePt t="30277" x="1608138" y="5411788"/>
          <p14:tracePt t="30292" x="1608138" y="5429250"/>
          <p14:tracePt t="30591" x="1608138" y="5411788"/>
          <p14:tracePt t="30601" x="1608138" y="5330825"/>
          <p14:tracePt t="30611" x="1608138" y="5268913"/>
          <p14:tracePt t="30622" x="1633538" y="5187950"/>
          <p14:tracePt t="30635" x="1660525" y="5062538"/>
          <p14:tracePt t="30649" x="1704975" y="4803775"/>
          <p14:tracePt t="30664" x="1751013" y="4589463"/>
          <p14:tracePt t="30678" x="1768475" y="4518025"/>
          <p14:tracePt t="30693" x="1776413" y="4402138"/>
          <p14:tracePt t="30826" x="1776413" y="4411663"/>
          <p14:tracePt t="30857" x="1776413" y="4419600"/>
          <p14:tracePt t="30867" x="1776413" y="4429125"/>
          <p14:tracePt t="30878" x="1776413" y="4446588"/>
          <p14:tracePt t="30892" x="1758950" y="4465638"/>
          <p14:tracePt t="30908" x="1741488" y="4510088"/>
          <p14:tracePt t="30920" x="1724025" y="4537075"/>
          <p14:tracePt t="30934" x="1714500" y="4572000"/>
          <p14:tracePt t="30949" x="1679575" y="4643438"/>
          <p14:tracePt t="30964" x="1660525" y="4705350"/>
          <p14:tracePt t="30979" x="1589088" y="4813300"/>
          <p14:tracePt t="30992" x="1581150" y="4857750"/>
          <p14:tracePt t="31006" x="1571625" y="4857750"/>
          <p14:tracePt t="31091" x="1571625" y="4867275"/>
          <p14:tracePt t="31357" x="1562100" y="4884738"/>
          <p14:tracePt t="31367" x="1554163" y="4919663"/>
          <p14:tracePt t="31378" x="1536700" y="4973638"/>
          <p14:tracePt t="31391" x="1509713" y="5010150"/>
          <p14:tracePt t="31406" x="1490663" y="5089525"/>
          <p14:tracePt t="31420" x="1455738" y="5259388"/>
          <p14:tracePt t="31434" x="1446213" y="5276850"/>
          <p14:tracePt t="31449" x="1428750" y="5330825"/>
          <p14:tracePt t="31463" x="1401763" y="5375275"/>
          <p14:tracePt t="31479" x="1374775" y="5419725"/>
          <p14:tracePt t="31491" x="1357313" y="5438775"/>
          <p14:tracePt t="31541" x="1357313" y="5429250"/>
          <p14:tracePt t="31550" x="1366838" y="5402263"/>
          <p14:tracePt t="31563" x="1393825" y="5367338"/>
          <p14:tracePt t="31576" x="1419225" y="5330825"/>
          <p14:tracePt t="31591" x="1490663" y="5232400"/>
          <p14:tracePt t="31605" x="1536700" y="5180013"/>
          <p14:tracePt t="31619" x="1571625" y="5108575"/>
          <p14:tracePt t="31633" x="1608138" y="5000625"/>
          <p14:tracePt t="31648" x="1633538" y="4911725"/>
          <p14:tracePt t="31662" x="1670050" y="4786313"/>
          <p14:tracePt t="31676" x="1687513" y="4705350"/>
          <p14:tracePt t="31690" x="1697038" y="4633913"/>
          <p14:tracePt t="31705" x="1724025" y="4537075"/>
          <p14:tracePt t="31719" x="1751013" y="4483100"/>
          <p14:tracePt t="31734" x="1785938" y="4419600"/>
          <p14:tracePt t="31748" x="1795463" y="4394200"/>
          <p14:tracePt t="31762" x="1795463" y="4375150"/>
          <p14:tracePt t="31878" x="1795463" y="4384675"/>
          <p14:tracePt t="31888" x="1795463" y="4411663"/>
          <p14:tracePt t="31898" x="1795463" y="4438650"/>
          <p14:tracePt t="31908" x="1785938" y="4518025"/>
          <p14:tracePt t="31920" x="1776413" y="4581525"/>
          <p14:tracePt t="31934" x="1751013" y="4652963"/>
          <p14:tracePt t="31949" x="1741488" y="4732338"/>
          <p14:tracePt t="31963" x="1731963" y="4768850"/>
          <p14:tracePt t="31977" x="1714500" y="4803775"/>
          <p14:tracePt t="31991" x="1687513" y="4973638"/>
          <p14:tracePt t="32005" x="1660525" y="5072063"/>
          <p14:tracePt t="32020" x="1598613" y="5232400"/>
          <p14:tracePt t="32034" x="1581150" y="5295900"/>
          <p14:tracePt t="32048" x="1571625" y="5330825"/>
          <p14:tracePt t="32062" x="1571625" y="5340350"/>
          <p14:tracePt t="34309" x="1581150" y="5251450"/>
          <p14:tracePt t="34318" x="1608138" y="5062538"/>
          <p14:tracePt t="34328" x="1660525" y="4894263"/>
          <p14:tracePt t="34337" x="1731963" y="4625975"/>
          <p14:tracePt t="34348" x="1785938" y="4438650"/>
          <p14:tracePt t="34360" x="1839913" y="4268788"/>
          <p14:tracePt t="34375" x="1857375" y="4125913"/>
          <p14:tracePt t="34389" x="1884363" y="4000500"/>
          <p14:tracePt t="34403" x="1884363" y="3946525"/>
          <p14:tracePt t="34417" x="1884363" y="3919538"/>
          <p14:tracePt t="34492" x="1874838" y="3938588"/>
          <p14:tracePt t="34500" x="1822450" y="3973513"/>
          <p14:tracePt t="34510" x="1795463" y="3990975"/>
          <p14:tracePt t="34552" x="1785938" y="3990975"/>
          <p14:tracePt t="34737" x="1803400" y="3990975"/>
          <p14:tracePt t="34746" x="1822450" y="3990975"/>
          <p14:tracePt t="34757" x="1847850" y="3990975"/>
          <p14:tracePt t="34767" x="1874838" y="3990975"/>
          <p14:tracePt t="34776" x="1893888" y="3983038"/>
          <p14:tracePt t="34788" x="1911350" y="3973513"/>
          <p14:tracePt t="34803" x="1938338" y="3965575"/>
          <p14:tracePt t="34817" x="1955800" y="3965575"/>
          <p14:tracePt t="35012" x="1928813" y="3965575"/>
          <p14:tracePt t="35022" x="1893888" y="3973513"/>
          <p14:tracePt t="35033" x="1884363" y="3973513"/>
          <p14:tracePt t="35046" x="1874838" y="3973513"/>
          <p14:tracePt t="35074" x="1866900" y="3973513"/>
          <p14:tracePt t="35206" x="1874838" y="3973513"/>
          <p14:tracePt t="35216" x="1911350" y="3973513"/>
          <p14:tracePt t="35226" x="1965325" y="3973513"/>
          <p14:tracePt t="35237" x="2000250" y="3973513"/>
          <p14:tracePt t="35247" x="2062163" y="3973513"/>
          <p14:tracePt t="35260" x="2133600" y="3973513"/>
          <p14:tracePt t="35274" x="2152650" y="3973513"/>
          <p14:tracePt t="35359" x="2143125" y="3973513"/>
          <p14:tracePt t="35369" x="2116138" y="3983038"/>
          <p14:tracePt t="35379" x="2081213" y="3983038"/>
          <p14:tracePt t="35390" x="2054225" y="4000500"/>
          <p14:tracePt t="35403" x="2027238" y="4017963"/>
          <p14:tracePt t="35418" x="2000250" y="4017963"/>
          <p14:tracePt t="35431" x="1965325" y="4027488"/>
          <p14:tracePt t="35446" x="1955800" y="4027488"/>
          <p14:tracePt t="35462" x="1928813" y="4037013"/>
          <p14:tracePt t="35475" x="1893888" y="4044950"/>
          <p14:tracePt t="35489" x="1857375" y="4054475"/>
          <p14:tracePt t="35502" x="1839913" y="4054475"/>
          <p14:tracePt t="36248" x="1839913" y="4062413"/>
          <p14:tracePt t="36258" x="1839913" y="4081463"/>
          <p14:tracePt t="36268" x="1839913" y="4116388"/>
          <p14:tracePt t="36277" x="1839913" y="4143375"/>
          <p14:tracePt t="36288" x="1839913" y="4197350"/>
          <p14:tracePt t="36302" x="1839913" y="4268788"/>
          <p14:tracePt t="36316" x="1839913" y="4348163"/>
          <p14:tracePt t="36330" x="1839913" y="4527550"/>
          <p14:tracePt t="36345" x="1839913" y="4633913"/>
          <p14:tracePt t="36359" x="1803400" y="4938713"/>
          <p14:tracePt t="36373" x="1785938" y="5037138"/>
          <p14:tracePt t="36388" x="1758950" y="5089525"/>
          <p14:tracePt t="36402" x="1731963" y="5180013"/>
          <p14:tracePt t="36417" x="1724025" y="5214938"/>
          <p14:tracePt t="36431" x="1697038" y="5268913"/>
          <p14:tracePt t="36445" x="1697038" y="5276850"/>
          <p14:tracePt t="36492" x="1697038" y="5241925"/>
          <p14:tracePt t="36502" x="1697038" y="5180013"/>
          <p14:tracePt t="36512" x="1714500" y="5143500"/>
          <p14:tracePt t="36523" x="1724025" y="5081588"/>
          <p14:tracePt t="36534" x="1731963" y="4983163"/>
          <p14:tracePt t="36544" x="1731963" y="4911725"/>
          <p14:tracePt t="36559" x="1751013" y="4848225"/>
          <p14:tracePt t="36573" x="1751013" y="4732338"/>
          <p14:tracePt t="36587" x="1751013" y="4679950"/>
          <p14:tracePt t="36602" x="1751013" y="4633913"/>
          <p14:tracePt t="36616" x="1751013" y="4554538"/>
          <p14:tracePt t="36630" x="1751013" y="4545013"/>
          <p14:tracePt t="36645" x="1751013" y="4537075"/>
          <p14:tracePt t="36728" x="1751013" y="4545013"/>
          <p14:tracePt t="36738" x="1751013" y="4581525"/>
          <p14:tracePt t="36748" x="1751013" y="4608513"/>
          <p14:tracePt t="36759" x="1751013" y="4652963"/>
          <p14:tracePt t="36773" x="1751013" y="4670425"/>
          <p14:tracePt t="36789" x="1751013" y="4751388"/>
          <p14:tracePt t="36801" x="1751013" y="4813300"/>
          <p14:tracePt t="36816" x="1751013" y="4929188"/>
          <p14:tracePt t="36830" x="1785938" y="5126038"/>
          <p14:tracePt t="36844" x="1785938" y="5241925"/>
          <p14:tracePt t="36861" x="1785938" y="5429250"/>
          <p14:tracePt t="36873" x="1785938" y="5456238"/>
          <p14:tracePt t="36887" x="1785938" y="5465763"/>
          <p14:tracePt t="37769" x="1776413" y="5456238"/>
          <p14:tracePt t="37779" x="1758950" y="5446713"/>
          <p14:tracePt t="37790" x="1731963" y="5419725"/>
          <p14:tracePt t="37801" x="1704975" y="5384800"/>
          <p14:tracePt t="37816" x="1697038" y="5330825"/>
          <p14:tracePt t="37830" x="1660525" y="5295900"/>
          <p14:tracePt t="37844" x="1660525" y="5286375"/>
          <p14:tracePt t="37882" x="1652588" y="5286375"/>
          <p14:tracePt t="37892" x="1589088" y="5214938"/>
          <p14:tracePt t="37903" x="1527175" y="5133975"/>
          <p14:tracePt t="37916" x="1490663" y="5072063"/>
          <p14:tracePt t="37930" x="1465263" y="4973638"/>
          <p14:tracePt t="37944" x="1446213" y="4902200"/>
          <p14:tracePt t="38035" x="1482725" y="4884738"/>
          <p14:tracePt t="38044" x="1536700" y="4867275"/>
          <p14:tracePt t="38059" x="1581150" y="4857750"/>
          <p14:tracePt t="38073" x="1660525" y="4848225"/>
          <p14:tracePt t="38087" x="1839913" y="4822825"/>
          <p14:tracePt t="38101" x="1955800" y="4822825"/>
          <p14:tracePt t="38116" x="2089150" y="4776788"/>
          <p14:tracePt t="38130" x="2125663" y="4759325"/>
          <p14:tracePt t="38143" x="2152650" y="4741863"/>
          <p14:tracePt t="38158" x="2179638" y="4732338"/>
          <p14:tracePt t="38172" x="2179638" y="4724400"/>
          <p14:tracePt t="38239" x="2152650" y="4714875"/>
          <p14:tracePt t="38249" x="2116138" y="4714875"/>
          <p14:tracePt t="38260" x="2071688" y="4714875"/>
          <p14:tracePt t="38272" x="2017713" y="4714875"/>
          <p14:tracePt t="38286" x="1982788" y="4714875"/>
          <p14:tracePt t="38300" x="1928813" y="4714875"/>
          <p14:tracePt t="38315" x="1901825" y="4714875"/>
          <p14:tracePt t="38330" x="1830388" y="4705350"/>
          <p14:tracePt t="38343" x="1795463" y="4697413"/>
          <p14:tracePt t="38358" x="1768475" y="4679950"/>
          <p14:tracePt t="38373" x="1724025" y="4652963"/>
          <p14:tracePt t="38473" x="1724025" y="4643438"/>
          <p14:tracePt t="38698" x="1670050" y="4643438"/>
          <p14:tracePt t="38708" x="1633538" y="4643438"/>
          <p14:tracePt t="38718" x="1589088" y="4643438"/>
          <p14:tracePt t="38730" x="1536700" y="4643438"/>
          <p14:tracePt t="38743" x="1509713" y="4643438"/>
          <p14:tracePt t="38759" x="1428750" y="4616450"/>
          <p14:tracePt t="38772" x="1401763" y="4589463"/>
          <p14:tracePt t="38786" x="1374775" y="4554538"/>
          <p14:tracePt t="38800" x="1357313" y="4527550"/>
          <p14:tracePt t="38943" x="1366838" y="4510088"/>
          <p14:tracePt t="38953" x="1374775" y="4491038"/>
          <p14:tracePt t="38964" x="1384300" y="4491038"/>
          <p14:tracePt t="38975" x="1384300" y="4483100"/>
          <p14:tracePt t="39074" x="1401763" y="4483100"/>
          <p14:tracePt t="39105" x="1401763" y="4491038"/>
          <p14:tracePt t="39115" x="1401763" y="4510088"/>
          <p14:tracePt t="39125" x="1401763" y="4554538"/>
          <p14:tracePt t="39136" x="1401763" y="4625975"/>
          <p14:tracePt t="39146" x="1401763" y="4679950"/>
          <p14:tracePt t="39157" x="1393825" y="4751388"/>
          <p14:tracePt t="39171" x="1384300" y="4830763"/>
          <p14:tracePt t="39185" x="1366838" y="4946650"/>
          <p14:tracePt t="39199" x="1295400" y="5143500"/>
          <p14:tracePt t="39214" x="1268413" y="5259388"/>
          <p14:tracePt t="39228" x="1223963" y="5375275"/>
          <p14:tracePt t="39242" x="1204913" y="5446713"/>
          <p14:tracePt t="39257" x="1187450" y="5465763"/>
          <p14:tracePt t="39271" x="1187450" y="5483225"/>
          <p14:tracePt t="39332" x="1196975" y="5419725"/>
          <p14:tracePt t="39342" x="1223963" y="5357813"/>
          <p14:tracePt t="39352" x="1258888" y="5268913"/>
          <p14:tracePt t="39361" x="1276350" y="5187950"/>
          <p14:tracePt t="39371" x="1322388" y="4956175"/>
          <p14:tracePt t="39385" x="1366838" y="4751388"/>
          <p14:tracePt t="39400" x="1384300" y="4625975"/>
          <p14:tracePt t="39414" x="1419225" y="4419600"/>
          <p14:tracePt t="39428" x="1419225" y="4367213"/>
          <p14:tracePt t="39442" x="1419225" y="4259263"/>
          <p14:tracePt t="39457" x="1419225" y="4251325"/>
          <p14:tracePt t="39471" x="1419225" y="4241800"/>
          <p14:tracePt t="39515" x="1428750" y="4241800"/>
          <p14:tracePt t="39566" x="1428750" y="4251325"/>
          <p14:tracePt t="39587" x="1428750" y="4286250"/>
          <p14:tracePt t="39597" x="1428750" y="4348163"/>
          <p14:tracePt t="39606" x="1428750" y="4394200"/>
          <p14:tracePt t="39617" x="1428750" y="4473575"/>
          <p14:tracePt t="39629" x="1428750" y="4581525"/>
          <p14:tracePt t="39643" x="1428750" y="4652963"/>
          <p14:tracePt t="39657" x="1428750" y="4786313"/>
          <p14:tracePt t="39671" x="1428750" y="4848225"/>
          <p14:tracePt t="39686" x="1419225" y="4884738"/>
          <p14:tracePt t="39700" x="1419225" y="4938713"/>
          <p14:tracePt t="39715" x="1419225" y="4965700"/>
          <p14:tracePt t="39729" x="1419225" y="4973638"/>
          <p14:tracePt t="39780" x="1419225" y="4938713"/>
          <p14:tracePt t="39791" x="1438275" y="4867275"/>
          <p14:tracePt t="39801" x="1465263" y="4795838"/>
          <p14:tracePt t="39814" x="1482725" y="4724400"/>
          <p14:tracePt t="39829" x="1527175" y="4660900"/>
          <p14:tracePt t="39843" x="1571625" y="4589463"/>
          <p14:tracePt t="39857" x="1589088" y="4554538"/>
          <p14:tracePt t="39873" x="1598613" y="4510088"/>
          <p14:tracePt t="39886" x="1608138" y="4491038"/>
          <p14:tracePt t="39900" x="1616075" y="4456113"/>
          <p14:tracePt t="39914" x="1625600" y="4411663"/>
          <p14:tracePt t="39928" x="1633538" y="4367213"/>
          <p14:tracePt t="39944" x="1652588" y="4348163"/>
          <p14:tracePt t="39971" x="1652588" y="4340225"/>
          <p14:tracePt t="40894" x="1652588" y="4375150"/>
          <p14:tracePt t="40904" x="1652588" y="4394200"/>
          <p14:tracePt t="40935" x="1652588" y="4402138"/>
          <p14:tracePt t="40944" x="1652588" y="4411663"/>
          <p14:tracePt t="40957" x="1652588" y="4438650"/>
          <p14:tracePt t="40971" x="1652588" y="4465638"/>
          <p14:tracePt t="40985" x="1643063" y="4500563"/>
          <p14:tracePt t="40999" x="1633538" y="4527550"/>
          <p14:tracePt t="41014" x="1633538" y="4554538"/>
          <p14:tracePt t="41028" x="1625600" y="4589463"/>
          <p14:tracePt t="41043" x="1616075" y="4598988"/>
          <p14:tracePt t="41057" x="1608138" y="4616450"/>
          <p14:tracePt t="41071" x="1598613" y="4633913"/>
          <p14:tracePt t="41085" x="1589088" y="4687888"/>
          <p14:tracePt t="41099" x="1562100" y="4741863"/>
          <p14:tracePt t="41113" x="1562100" y="4759325"/>
          <p14:tracePt t="41128" x="1554163" y="4776788"/>
          <p14:tracePt t="41142" x="1554163" y="4795838"/>
          <p14:tracePt t="42976" x="1554163" y="4803775"/>
          <p14:tracePt t="42987" x="1554163" y="4840288"/>
          <p14:tracePt t="42998" x="1544638" y="4902200"/>
          <p14:tracePt t="43013" x="1536700" y="5010150"/>
          <p14:tracePt t="43027" x="1517650" y="5187950"/>
          <p14:tracePt t="43041" x="1509713" y="5251450"/>
          <p14:tracePt t="43055" x="1500188" y="5313363"/>
          <p14:tracePt t="43069" x="1500188" y="5367338"/>
          <p14:tracePt t="43083" x="1500188" y="5394325"/>
          <p14:tracePt t="43170" x="1509713" y="5357813"/>
          <p14:tracePt t="43180" x="1527175" y="5295900"/>
          <p14:tracePt t="43190" x="1527175" y="5259388"/>
          <p14:tracePt t="43200" x="1562100" y="5133975"/>
          <p14:tracePt t="43211" x="1581150" y="5000625"/>
          <p14:tracePt t="43226" x="1608138" y="4884738"/>
          <p14:tracePt t="43241" x="1652588" y="4670425"/>
          <p14:tracePt t="43254" x="1670050" y="4537075"/>
          <p14:tracePt t="43268" x="1679575" y="4438650"/>
          <p14:tracePt t="43283" x="1687513" y="4375150"/>
          <p14:tracePt t="43518" x="1687513" y="4367213"/>
          <p14:tracePt t="43527" x="1697038" y="4348163"/>
          <p14:tracePt t="43540" x="1704975" y="4340225"/>
          <p14:tracePt t="43554" x="1731963" y="4322763"/>
          <p14:tracePt t="43568" x="1785938" y="4303713"/>
          <p14:tracePt t="43583" x="1839913" y="4286250"/>
          <p14:tracePt t="43600" x="1955800" y="4224338"/>
          <p14:tracePt t="43611" x="2027238" y="4224338"/>
          <p14:tracePt t="43625" x="2108200" y="4224338"/>
          <p14:tracePt t="43640" x="2160588" y="4232275"/>
          <p14:tracePt t="49441" x="2276475" y="4143375"/>
          <p14:tracePt t="49450" x="2446338" y="4062413"/>
          <p14:tracePt t="49465" x="2633663" y="3965575"/>
          <p14:tracePt t="49480" x="3071813" y="3751263"/>
          <p14:tracePt t="49494" x="3322638" y="3633788"/>
          <p14:tracePt t="49508" x="3562350" y="3500438"/>
          <p14:tracePt t="49523" x="3911600" y="3303588"/>
          <p14:tracePt t="49538" x="4017963" y="3241675"/>
          <p14:tracePt t="49551" x="4116388" y="3098800"/>
          <p14:tracePt t="49564" x="4170363" y="3054350"/>
          <p14:tracePt t="49579" x="4224338" y="2982913"/>
          <p14:tracePt t="49828" x="4152900" y="3125788"/>
          <p14:tracePt t="49858" x="4143375" y="3125788"/>
          <p14:tracePt t="49889" x="4143375" y="3116263"/>
          <p14:tracePt t="49898" x="4143375" y="3089275"/>
          <p14:tracePt t="49910" x="4143375" y="3054350"/>
          <p14:tracePt t="49922" x="4143375" y="3027363"/>
          <p14:tracePt t="49936" x="4152900" y="2965450"/>
          <p14:tracePt t="49950" x="4187825" y="2840038"/>
          <p14:tracePt t="49964" x="4224338" y="2776538"/>
          <p14:tracePt t="49980" x="4330700" y="2643188"/>
          <p14:tracePt t="49993" x="4384675" y="2554288"/>
          <p14:tracePt t="50007" x="4456113" y="2490788"/>
          <p14:tracePt t="50021" x="4510088" y="2347913"/>
          <p14:tracePt t="50036" x="4518025" y="2303463"/>
          <p14:tracePt t="50052" x="4518025" y="2205038"/>
          <p14:tracePt t="50064" x="4518025" y="2170113"/>
          <p14:tracePt t="50079" x="4500563" y="2133600"/>
          <p14:tracePt t="50093" x="4456113" y="2081213"/>
          <p14:tracePt t="50107" x="4438650" y="2081213"/>
          <p14:tracePt t="50124" x="4330700" y="2071688"/>
          <p14:tracePt t="50135" x="4251325" y="2071688"/>
          <p14:tracePt t="50150" x="4152900" y="2098675"/>
          <p14:tracePt t="50164" x="3840163" y="2197100"/>
          <p14:tracePt t="50178" x="3714750" y="2232025"/>
          <p14:tracePt t="50193" x="3517900" y="2268538"/>
          <p14:tracePt t="50207" x="3490913" y="2268538"/>
          <p14:tracePt t="50222" x="3465513" y="2268538"/>
          <p14:tracePt t="50236" x="3446463" y="2268538"/>
          <p14:tracePt t="50266" x="3455988" y="2259013"/>
          <p14:tracePt t="50716" x="3509963" y="2241550"/>
          <p14:tracePt t="50726" x="3581400" y="2205038"/>
          <p14:tracePt t="50736" x="3660775" y="2170113"/>
          <p14:tracePt t="50750" x="3705225" y="2160588"/>
          <p14:tracePt t="50766" x="3803650" y="2116138"/>
          <p14:tracePt t="50778" x="3840163" y="2098675"/>
          <p14:tracePt t="50792" x="3884613" y="2081213"/>
          <p14:tracePt t="50807" x="4010025" y="2009775"/>
          <p14:tracePt t="50821" x="4108450" y="2000250"/>
          <p14:tracePt t="50835" x="4214813" y="2000250"/>
          <p14:tracePt t="50850" x="4429125" y="2009775"/>
          <p14:tracePt t="50863" x="4456113" y="2009775"/>
          <p14:tracePt t="50878" x="4465638" y="2027238"/>
          <p14:tracePt t="51012" x="4446588" y="2036763"/>
          <p14:tracePt t="51022" x="4438650" y="2036763"/>
          <p14:tracePt t="51035" x="4419600" y="2054225"/>
          <p14:tracePt t="51050" x="4384675" y="2071688"/>
          <p14:tracePt t="51064" x="4313238" y="2133600"/>
          <p14:tracePt t="51078" x="4303713" y="2143125"/>
          <p14:tracePt t="51093" x="4303713" y="2152650"/>
          <p14:tracePt t="51144" x="4295775" y="2152650"/>
          <p14:tracePt t="51154" x="4268788" y="2160588"/>
          <p14:tracePt t="51165" x="4251325" y="2187575"/>
          <p14:tracePt t="51178" x="4232275" y="2205038"/>
          <p14:tracePt t="51192" x="4214813" y="2214563"/>
          <p14:tracePt t="67293" x="4473575" y="2214563"/>
          <p14:tracePt t="67301" x="4616450" y="2214563"/>
          <p14:tracePt t="67310" x="4884738" y="2214563"/>
          <p14:tracePt t="67325" x="5153025" y="2214563"/>
          <p14:tracePt t="67339" x="5661025" y="2214563"/>
          <p14:tracePt t="67353" x="5813425" y="2214563"/>
          <p14:tracePt t="67367" x="5919788" y="2214563"/>
          <p14:tracePt t="67382" x="6143625" y="2197100"/>
          <p14:tracePt t="67396" x="6251575" y="2187575"/>
          <p14:tracePt t="67411" x="6375400" y="2179638"/>
          <p14:tracePt t="67425" x="6438900" y="2197100"/>
          <p14:tracePt t="67687" x="6465888" y="2187575"/>
          <p14:tracePt t="67698" x="6483350" y="2179638"/>
          <p14:tracePt t="67710" x="6500813" y="2179638"/>
          <p14:tracePt t="67728" x="6500813" y="2170113"/>
          <p14:tracePt t="67748" x="6510338" y="2170113"/>
          <p14:tracePt t="67788" x="6527800" y="2170113"/>
          <p14:tracePt t="67810" x="6537325" y="2170113"/>
          <p14:tracePt t="67953" x="6562725" y="2170113"/>
          <p14:tracePt t="67963" x="6589713" y="2170113"/>
          <p14:tracePt t="67973" x="6626225" y="2170113"/>
          <p14:tracePt t="67984" x="6688138" y="2170113"/>
          <p14:tracePt t="67996" x="6732588" y="2152650"/>
          <p14:tracePt t="68010" x="6823075" y="2152650"/>
          <p14:tracePt t="68023" x="6965950" y="2152650"/>
          <p14:tracePt t="68038" x="7037388" y="2133600"/>
          <p14:tracePt t="68054" x="7197725" y="2125663"/>
          <p14:tracePt t="68066" x="7313613" y="2125663"/>
          <p14:tracePt t="68081" x="7473950" y="2125663"/>
          <p14:tracePt t="68095" x="7661275" y="2170113"/>
          <p14:tracePt t="68109" x="7742238" y="2179638"/>
          <p14:tracePt t="68123" x="7804150" y="2197100"/>
          <p14:tracePt t="68138" x="7823200" y="2197100"/>
          <p14:tracePt t="68152" x="7823200" y="2205038"/>
          <p14:tracePt t="68166" x="7831138" y="2205038"/>
          <p14:tracePt t="68454" x="7848600" y="2205038"/>
          <p14:tracePt t="68464" x="7867650" y="2205038"/>
          <p14:tracePt t="68473" x="7875588" y="2205038"/>
          <p14:tracePt t="68494" x="7902575" y="2205038"/>
          <p14:tracePt t="68504" x="7939088" y="2214563"/>
          <p14:tracePt t="68515" x="7991475" y="2224088"/>
          <p14:tracePt t="68525" x="8027988" y="2224088"/>
          <p14:tracePt t="68538" x="8045450" y="2224088"/>
          <p14:tracePt t="68554" x="8081963" y="2224088"/>
          <p14:tracePt t="68567" x="8108950" y="2224088"/>
          <p14:tracePt t="68581" x="8108950" y="2232025"/>
          <p14:tracePt t="68626" x="8116888" y="2232025"/>
          <p14:tracePt t="68790" x="8108950" y="2241550"/>
          <p14:tracePt t="68800" x="8099425" y="2241550"/>
          <p14:tracePt t="68810" x="8089900" y="2241550"/>
          <p14:tracePt t="68823" x="8062913" y="2241550"/>
          <p14:tracePt t="68837" x="8027988" y="2232025"/>
          <p14:tracePt t="68851" x="7885113" y="2116138"/>
          <p14:tracePt t="68866" x="7823200" y="2044700"/>
          <p14:tracePt t="68882" x="7732713" y="1874838"/>
          <p14:tracePt t="68895" x="7715250" y="1795463"/>
          <p14:tracePt t="68909" x="7715250" y="1724025"/>
          <p14:tracePt t="68923" x="7715250" y="1536700"/>
          <p14:tracePt t="68938" x="7715250" y="1509713"/>
          <p14:tracePt t="68953" x="7715250" y="1446213"/>
          <p14:tracePt t="68984" x="7705725" y="1446213"/>
          <p14:tracePt t="69352" x="7705725" y="1482725"/>
          <p14:tracePt t="69362" x="7705725" y="1509713"/>
          <p14:tracePt t="69372" x="7705725" y="1536700"/>
          <p14:tracePt t="69382" x="7705725" y="1554163"/>
          <p14:tracePt t="69394" x="7705725" y="1571625"/>
          <p14:tracePt t="69444" x="7705725" y="1589088"/>
          <p14:tracePt t="69454" x="7715250" y="1670050"/>
          <p14:tracePt t="69466" x="7724775" y="1785938"/>
          <p14:tracePt t="69480" x="7724775" y="1874838"/>
          <p14:tracePt t="69495" x="7724775" y="2108200"/>
          <p14:tracePt t="69509" x="7715250" y="2259013"/>
          <p14:tracePt t="69525" x="7670800" y="2455863"/>
          <p14:tracePt t="69538" x="7661275" y="2544763"/>
          <p14:tracePt t="69552" x="7653338" y="2670175"/>
          <p14:tracePt t="69565" x="7653338" y="2867025"/>
          <p14:tracePt t="69580" x="7653338" y="2928938"/>
          <p14:tracePt t="69594" x="7653338" y="2965450"/>
          <p14:tracePt t="69608" x="7653338" y="2973388"/>
          <p14:tracePt t="69985" x="7653338" y="3044825"/>
          <p14:tracePt t="69995" x="7653338" y="3098800"/>
          <p14:tracePt t="70008" x="7653338" y="3152775"/>
          <p14:tracePt t="70024" x="7653338" y="3214688"/>
          <p14:tracePt t="70037" x="7634288" y="3330575"/>
          <p14:tracePt t="70052" x="7626350" y="3357563"/>
          <p14:tracePt t="70066" x="7626350" y="3419475"/>
          <p14:tracePt t="70080" x="7626350" y="3438525"/>
          <p14:tracePt t="70094" x="7626350" y="3465513"/>
          <p14:tracePt t="70108" x="7643813" y="3527425"/>
          <p14:tracePt t="70122" x="7653338" y="3544888"/>
          <p14:tracePt t="70137" x="7661275" y="3554413"/>
          <p14:tracePt t="70168" x="7670800" y="3554413"/>
          <p14:tracePt t="70177" x="7724775" y="3554413"/>
          <p14:tracePt t="70188" x="7759700" y="3554413"/>
          <p14:tracePt t="70198" x="7786688" y="3554413"/>
          <p14:tracePt t="70209" x="7831138" y="3554413"/>
          <p14:tracePt t="70222" x="7875588" y="3554413"/>
          <p14:tracePt t="70236" x="7912100" y="3554413"/>
          <p14:tracePt t="70251" x="7947025" y="3536950"/>
          <p14:tracePt t="70265" x="7974013" y="3536950"/>
          <p14:tracePt t="70280" x="8054975" y="3527425"/>
          <p14:tracePt t="70293" x="8089900" y="3527425"/>
          <p14:tracePt t="70308" x="8116888" y="3527425"/>
          <p14:tracePt t="70310" x="8153400" y="3527425"/>
          <p14:tracePt t="70322" x="8170863" y="3527425"/>
          <p14:tracePt t="70336" x="8180388" y="3527425"/>
          <p14:tracePt t="70486" x="8197850" y="3527425"/>
          <p14:tracePt t="70496" x="8242300" y="3527425"/>
          <p14:tracePt t="70508" x="8269288" y="3536950"/>
          <p14:tracePt t="70523" x="8304213" y="3536950"/>
          <p14:tracePt t="70537" x="8375650" y="3536950"/>
          <p14:tracePt t="70566" x="8385175" y="3536950"/>
          <p14:tracePt t="70617" x="8402638" y="3536950"/>
          <p14:tracePt t="70627" x="8429625" y="3536950"/>
          <p14:tracePt t="70720" x="8402638" y="3554413"/>
          <p14:tracePt t="70730" x="8348663" y="3589338"/>
          <p14:tracePt t="70741" x="8269288" y="3670300"/>
          <p14:tracePt t="70751" x="8205788" y="3751263"/>
          <p14:tracePt t="70765" x="8126413" y="3813175"/>
          <p14:tracePt t="70781" x="7983538" y="3990975"/>
          <p14:tracePt t="70794" x="7912100" y="4108450"/>
          <p14:tracePt t="70808" x="7769225" y="4330700"/>
          <p14:tracePt t="70822" x="7527925" y="4867275"/>
          <p14:tracePt t="70837" x="7466013" y="5197475"/>
          <p14:tracePt t="71108" x="7491413" y="5197475"/>
          <p14:tracePt t="71118" x="7527925" y="5197475"/>
          <p14:tracePt t="71129" x="7572375" y="5205413"/>
          <p14:tracePt t="71140" x="7626350" y="5205413"/>
          <p14:tracePt t="71150" x="7670800" y="5205413"/>
          <p14:tracePt t="71164" x="7715250" y="5187950"/>
          <p14:tracePt t="71179" x="7804150" y="5099050"/>
          <p14:tracePt t="71193" x="7823200" y="5089525"/>
          <p14:tracePt t="71230" x="7823200" y="5099050"/>
          <p14:tracePt t="71240" x="7804150" y="5153025"/>
          <p14:tracePt t="71251" x="7786688" y="5197475"/>
          <p14:tracePt t="71264" x="7769225" y="5214938"/>
          <p14:tracePt t="71278" x="7751763" y="5241925"/>
          <p14:tracePt t="71293" x="7715250" y="5259388"/>
          <p14:tracePt t="71307" x="7705725" y="5259388"/>
          <p14:tracePt t="71322" x="7688263" y="5259388"/>
          <p14:tracePt t="71336" x="7680325" y="5259388"/>
          <p14:tracePt t="71350" x="7661275" y="5232400"/>
          <p14:tracePt t="71364" x="7626350" y="5160963"/>
          <p14:tracePt t="71378" x="7626350" y="5089525"/>
          <p14:tracePt t="71393" x="7626350" y="4965700"/>
          <p14:tracePt t="71407" x="7626350" y="4894263"/>
          <p14:tracePt t="71421" x="7643813" y="4813300"/>
          <p14:tracePt t="71436" x="7643813" y="4670425"/>
          <p14:tracePt t="71450" x="7643813" y="4598988"/>
          <p14:tracePt t="71465" x="7581900" y="4402138"/>
          <p14:tracePt t="71478" x="7537450" y="4313238"/>
          <p14:tracePt t="71493" x="7473950" y="4224338"/>
          <p14:tracePt t="71507" x="7375525" y="4062413"/>
          <p14:tracePt t="71522" x="7358063" y="4027488"/>
          <p14:tracePt t="71536" x="7304088" y="3965575"/>
          <p14:tracePt t="71550" x="7296150" y="3956050"/>
          <p14:tracePt t="71648" x="7340600" y="3956050"/>
          <p14:tracePt t="71660" x="7385050" y="3956050"/>
          <p14:tracePt t="71669" x="7419975" y="3956050"/>
          <p14:tracePt t="71679" x="7473950" y="3956050"/>
          <p14:tracePt t="71692" x="7537450" y="3956050"/>
          <p14:tracePt t="71707" x="7608888" y="3956050"/>
          <p14:tracePt t="71721" x="7705725" y="3956050"/>
          <p14:tracePt t="71735" x="7732713" y="3956050"/>
          <p14:tracePt t="71750" x="7751763" y="3946525"/>
          <p14:tracePt t="71764" x="7759700" y="3946525"/>
          <p14:tracePt t="71792" x="7786688" y="3946525"/>
          <p14:tracePt t="71806" x="7796213" y="3946525"/>
          <p14:tracePt t="71822" x="7804150" y="3946525"/>
          <p14:tracePt t="71852" x="7804150" y="3938588"/>
          <p14:tracePt t="71966" x="7796213" y="3938588"/>
          <p14:tracePt t="71976" x="7777163" y="3938588"/>
          <p14:tracePt t="71986" x="7759700" y="3938588"/>
          <p14:tracePt t="71996" x="7732713" y="3938588"/>
          <p14:tracePt t="72008" x="7697788" y="3938588"/>
          <p14:tracePt t="72022" x="7634288" y="3956050"/>
          <p14:tracePt t="72038" x="7554913" y="3983038"/>
          <p14:tracePt t="72050" x="7527925" y="3983038"/>
          <p14:tracePt t="72064" x="7500938" y="3990975"/>
          <p14:tracePt t="72079" x="7483475" y="3990975"/>
          <p14:tracePt t="72191" x="7510463" y="3990975"/>
          <p14:tracePt t="72202" x="7562850" y="3973513"/>
          <p14:tracePt t="72212" x="7599363" y="3973513"/>
          <p14:tracePt t="72222" x="7653338" y="3973513"/>
          <p14:tracePt t="72236" x="7715250" y="3973513"/>
          <p14:tracePt t="72252" x="7786688" y="3973513"/>
          <p14:tracePt t="72264" x="7823200" y="3973513"/>
          <p14:tracePt t="72278" x="7848600" y="3973513"/>
          <p14:tracePt t="72293" x="7920038" y="3973513"/>
          <p14:tracePt t="72307" x="7956550" y="3973513"/>
          <p14:tracePt t="72324" x="8010525" y="3973513"/>
          <p14:tracePt t="72336" x="8037513" y="3973513"/>
          <p14:tracePt t="72350" x="8054975" y="3973513"/>
          <p14:tracePt t="72364" x="8116888" y="3965575"/>
          <p14:tracePt t="72378" x="8134350" y="3956050"/>
          <p14:tracePt t="72394" x="8161338" y="3946525"/>
          <p14:tracePt t="72446" x="8153400" y="3946525"/>
          <p14:tracePt t="72456" x="8126413" y="3946525"/>
          <p14:tracePt t="72467" x="8089900" y="3946525"/>
          <p14:tracePt t="72478" x="8054975" y="3938588"/>
          <p14:tracePt t="72493" x="8001000" y="3929063"/>
          <p14:tracePt t="72507" x="7867650" y="3919538"/>
          <p14:tracePt t="72521" x="7796213" y="3911600"/>
          <p14:tracePt t="72536" x="7751763" y="3902075"/>
          <p14:tracePt t="72550" x="7653338" y="3902075"/>
          <p14:tracePt t="72564" x="7626350" y="3902075"/>
          <p14:tracePt t="72578" x="7581900" y="3902075"/>
          <p14:tracePt t="72661" x="7599363" y="3902075"/>
          <p14:tracePt t="72671" x="7634288" y="3902075"/>
          <p14:tracePt t="72680" x="7670800" y="3911600"/>
          <p14:tracePt t="72692" x="7697788" y="3911600"/>
          <p14:tracePt t="72706" x="7751763" y="3919538"/>
          <p14:tracePt t="72720" x="7894638" y="3919538"/>
          <p14:tracePt t="72735" x="7929563" y="3919538"/>
          <p14:tracePt t="72752" x="7983538" y="3919538"/>
          <p14:tracePt t="73048" x="7956550" y="3938588"/>
          <p14:tracePt t="73059" x="7929563" y="3946525"/>
          <p14:tracePt t="73069" x="7902575" y="3946525"/>
          <p14:tracePt t="73079" x="7867650" y="3946525"/>
          <p14:tracePt t="73092" x="7831138" y="3946525"/>
          <p14:tracePt t="73106" x="7813675" y="3946525"/>
          <p14:tracePt t="73120" x="7796213" y="3956050"/>
          <p14:tracePt t="73171" x="7786688" y="3965575"/>
          <p14:tracePt t="73180" x="7786688" y="3983038"/>
          <p14:tracePt t="73191" x="7786688" y="4010025"/>
          <p14:tracePt t="73206" x="7786688" y="4027488"/>
          <p14:tracePt t="73222" x="7786688" y="4071938"/>
          <p14:tracePt t="73234" x="7804150" y="4125913"/>
          <p14:tracePt t="73249" x="7831138" y="4170363"/>
          <p14:tracePt t="73263" x="7894638" y="4276725"/>
          <p14:tracePt t="73277" x="7920038" y="4340225"/>
          <p14:tracePt t="73292" x="7929563" y="4348163"/>
          <p14:tracePt t="73528" x="7902575" y="4276725"/>
          <p14:tracePt t="73538" x="7840663" y="4187825"/>
          <p14:tracePt t="73549" x="7796213" y="4062413"/>
          <p14:tracePt t="73563" x="7751763" y="3965575"/>
          <p14:tracePt t="73580" x="7643813" y="3786188"/>
          <p14:tracePt t="73592" x="7589838" y="3697288"/>
          <p14:tracePt t="73606" x="7518400" y="3562350"/>
          <p14:tracePt t="73620" x="7348538" y="3367088"/>
          <p14:tracePt t="73634" x="7259638" y="3259138"/>
          <p14:tracePt t="73649" x="7089775" y="3009900"/>
          <p14:tracePt t="73663" x="7045325" y="2911475"/>
          <p14:tracePt t="73677" x="7000875" y="2847975"/>
          <p14:tracePt t="73691" x="6919913" y="2741613"/>
          <p14:tracePt t="73706" x="6884988" y="2697163"/>
          <p14:tracePt t="73720" x="6840538" y="2652713"/>
          <p14:tracePt t="73734" x="6715125" y="2536825"/>
          <p14:tracePt t="73748" x="6680200" y="2500313"/>
          <p14:tracePt t="73763" x="6653213" y="2482850"/>
          <p14:tracePt t="73947" x="6653213" y="2473325"/>
          <p14:tracePt t="73998" x="6653213" y="2455863"/>
          <p14:tracePt t="74008" x="6653213" y="2438400"/>
          <p14:tracePt t="74029" x="6643688" y="2419350"/>
          <p14:tracePt t="74039" x="6643688" y="2374900"/>
          <p14:tracePt t="74050" x="6643688" y="2339975"/>
          <p14:tracePt t="74063" x="6634163" y="2276475"/>
          <p14:tracePt t="74080" x="6616700" y="2205038"/>
          <p14:tracePt t="74131" x="6608763" y="2205038"/>
          <p14:tracePt t="74284" x="6626225" y="2205038"/>
          <p14:tracePt t="74294" x="6661150" y="2205038"/>
          <p14:tracePt t="74307" x="6715125" y="2205038"/>
          <p14:tracePt t="74320" x="6786563" y="2205038"/>
          <p14:tracePt t="74334" x="6894513" y="2205038"/>
          <p14:tracePt t="74348" x="6946900" y="2205038"/>
          <p14:tracePt t="74362" x="7000875" y="2205038"/>
          <p14:tracePt t="74376" x="7027863" y="2205038"/>
          <p14:tracePt t="74600" x="7037388" y="2205038"/>
          <p14:tracePt t="74816" x="7108825" y="2241550"/>
          <p14:tracePt t="74825" x="7180263" y="2259013"/>
          <p14:tracePt t="74836" x="7394575" y="2339975"/>
          <p14:tracePt t="74848" x="7769225" y="2401888"/>
          <p14:tracePt t="74862" x="8072438" y="2438400"/>
          <p14:tracePt t="74877" x="8599488" y="2490788"/>
          <p14:tracePt t="74891" x="8705850" y="2490788"/>
          <p14:tracePt t="74906" x="8769350" y="2482850"/>
          <p14:tracePt t="74919" x="8769350" y="2473325"/>
          <p14:tracePt t="75009" x="8769350" y="2465388"/>
          <p14:tracePt t="75019" x="8742363" y="2455863"/>
          <p14:tracePt t="75030" x="8715375" y="2455863"/>
          <p14:tracePt t="75039" x="8688388" y="2455863"/>
          <p14:tracePt t="75059" x="8616950" y="2428875"/>
          <p14:tracePt t="75073" x="8572500" y="2411413"/>
          <p14:tracePt t="75079" x="8528050" y="2384425"/>
          <p14:tracePt t="75090" x="8510588" y="2366963"/>
          <p14:tracePt t="75104" x="8474075" y="2339975"/>
          <p14:tracePt t="75120" x="8420100" y="2322513"/>
          <p14:tracePt t="75133" x="8367713" y="2312988"/>
          <p14:tracePt t="75147" x="8313738" y="2312988"/>
          <p14:tracePt t="75161" x="8188325" y="2312988"/>
          <p14:tracePt t="75176" x="8161338" y="2312988"/>
          <p14:tracePt t="75190" x="8161338" y="2303463"/>
          <p14:tracePt t="75218" x="8134350" y="2295525"/>
          <p14:tracePt t="75233" x="8099425" y="2276475"/>
          <p14:tracePt t="75247" x="8081963" y="2268538"/>
          <p14:tracePt t="75261" x="8062913" y="2268538"/>
          <p14:tracePt t="75276" x="8027988" y="2259013"/>
          <p14:tracePt t="75290" x="8010525" y="2259013"/>
          <p14:tracePt t="75334" x="7983538" y="2251075"/>
          <p14:tracePt t="75345" x="7966075" y="2251075"/>
          <p14:tracePt t="75355" x="7956550" y="2251075"/>
          <p14:tracePt t="75366" x="7939088" y="2251075"/>
          <p14:tracePt t="75377" x="7920038" y="2241550"/>
          <p14:tracePt t="75391" x="7902575" y="2241550"/>
          <p14:tracePt t="75407" x="7875588" y="2224088"/>
          <p14:tracePt t="75419" x="7867650" y="2224088"/>
          <p14:tracePt t="75433" x="7867650" y="2214563"/>
          <p14:tracePt t="75448" x="7858125" y="2214563"/>
          <p14:tracePt t="75520" x="7875588" y="2214563"/>
          <p14:tracePt t="75530" x="7894638" y="2214563"/>
          <p14:tracePt t="75540" x="7912100" y="2214563"/>
          <p14:tracePt t="75550" x="7939088" y="2214563"/>
          <p14:tracePt t="75562" x="7966075" y="2214563"/>
          <p14:tracePt t="75576" x="7991475" y="2214563"/>
          <p14:tracePt t="75591" x="8027988" y="2214563"/>
          <p14:tracePt t="75622" x="8037513" y="2214563"/>
          <p14:tracePt t="75825" x="8045450" y="2214563"/>
          <p14:tracePt t="75835" x="8062913" y="2214563"/>
          <p14:tracePt t="75848" x="8108950" y="2205038"/>
          <p14:tracePt t="76418" x="8108950" y="2152650"/>
          <p14:tracePt t="76428" x="8108950" y="2089150"/>
          <p14:tracePt t="76439" x="8108950" y="2044700"/>
          <p14:tracePt t="76450" x="8108950" y="1946275"/>
          <p14:tracePt t="76461" x="8108950" y="1857375"/>
          <p14:tracePt t="76475" x="8108950" y="1785938"/>
          <p14:tracePt t="76489" x="8108950" y="1714500"/>
          <p14:tracePt t="76503" x="8108950" y="1697038"/>
          <p14:tracePt t="76551" x="8099425" y="1687513"/>
          <p14:tracePt t="76562" x="8072438" y="1687513"/>
          <p14:tracePt t="76582" x="8054975" y="1679575"/>
          <p14:tracePt t="76592" x="8045450" y="1670050"/>
          <p14:tracePt t="76622" x="8037513" y="1670050"/>
          <p14:tracePt t="76643" x="8018463" y="1660525"/>
          <p14:tracePt t="76653" x="7991475" y="1660525"/>
          <p14:tracePt t="76664" x="7974013" y="1660525"/>
          <p14:tracePt t="76676" x="7956550" y="1660525"/>
          <p14:tracePt t="76690" x="7939088" y="1660525"/>
          <p14:tracePt t="76704" x="7894638" y="1670050"/>
          <p14:tracePt t="76718" x="7858125" y="1687513"/>
          <p14:tracePt t="76734" x="7796213" y="1697038"/>
          <p14:tracePt t="76747" x="7742238" y="1687513"/>
          <p14:tracePt t="76761" x="7705725" y="1670050"/>
          <p14:tracePt t="76775" x="7446963" y="1608138"/>
          <p14:tracePt t="76790" x="7313613" y="1608138"/>
          <p14:tracePt t="76805" x="7099300" y="1731963"/>
          <p14:tracePt t="76818" x="6929438" y="1847850"/>
          <p14:tracePt t="76833" x="6769100" y="2000250"/>
          <p14:tracePt t="76847" x="6643688" y="2214563"/>
          <p14:tracePt t="77094" x="6751638" y="2187575"/>
          <p14:tracePt t="77102" x="6769100" y="2187575"/>
          <p14:tracePt t="77123" x="6786563" y="2187575"/>
          <p14:tracePt t="77133" x="6823075" y="2160588"/>
          <p14:tracePt t="77147" x="6848475" y="2160588"/>
          <p14:tracePt t="77161" x="6884988" y="2160588"/>
          <p14:tracePt t="77175" x="6894513" y="2160588"/>
          <p14:tracePt t="77225" x="6858000" y="2179638"/>
          <p14:tracePt t="77235" x="6804025" y="2205038"/>
          <p14:tracePt t="77266" x="6786563" y="2224088"/>
          <p14:tracePt t="77276" x="6769100" y="2241550"/>
          <p14:tracePt t="77377" x="6796088" y="2232025"/>
          <p14:tracePt t="77388" x="6823075" y="2214563"/>
          <p14:tracePt t="77398" x="6840538" y="2214563"/>
          <p14:tracePt t="77409" x="6858000" y="2205038"/>
          <p14:tracePt t="77521" x="6804025" y="2214563"/>
          <p14:tracePt t="77531" x="6715125" y="2241550"/>
          <p14:tracePt t="77546" x="6653213" y="2286000"/>
          <p14:tracePt t="77561" x="6518275" y="2303463"/>
          <p14:tracePt t="77575" x="6473825" y="2322513"/>
          <p14:tracePt t="77589" x="6465888" y="2322513"/>
          <p14:tracePt t="77653" x="6518275" y="2322513"/>
          <p14:tracePt t="77663" x="6581775" y="2322513"/>
          <p14:tracePt t="77675" x="6653213" y="2312988"/>
          <p14:tracePt t="77688" x="6751638" y="2276475"/>
          <p14:tracePt t="77703" x="6983413" y="2241550"/>
          <p14:tracePt t="77718" x="7027863" y="2224088"/>
          <p14:tracePt t="77731" x="7045325" y="2224088"/>
          <p14:tracePt t="77746" x="7062788" y="2197100"/>
          <p14:tracePt t="77817" x="7089775" y="2197100"/>
          <p14:tracePt t="77827" x="7134225" y="2160588"/>
          <p14:tracePt t="77837" x="7161213" y="2143125"/>
          <p14:tracePt t="77848" x="7205663" y="2125663"/>
          <p14:tracePt t="77860" x="7251700" y="2089150"/>
          <p14:tracePt t="77875" x="7304088" y="2017713"/>
          <p14:tracePt t="77889" x="7402513" y="1911350"/>
          <p14:tracePt t="77903" x="7439025" y="1884363"/>
          <p14:tracePt t="77919" x="7545388" y="1776413"/>
          <p14:tracePt t="77932" x="7599363" y="1704975"/>
          <p14:tracePt t="77946" x="7634288" y="1687513"/>
          <p14:tracePt t="77960" x="7680325" y="1652588"/>
          <p14:tracePt t="77975" x="7697788" y="1633538"/>
          <p14:tracePt t="77990" x="7751763" y="1544638"/>
          <p14:tracePt t="78003" x="7751763" y="1527175"/>
          <p14:tracePt t="78018" x="7759700" y="1509713"/>
          <p14:tracePt t="78032" x="7769225" y="1482725"/>
          <p14:tracePt t="78046" x="7769225" y="1455738"/>
          <p14:tracePt t="78062" x="7751763" y="1438275"/>
          <p14:tracePt t="78075" x="7742238" y="1438275"/>
          <p14:tracePt t="78205" x="7732713" y="1438275"/>
          <p14:tracePt t="78226" x="7705725" y="1446213"/>
          <p14:tracePt t="78235" x="7680325" y="1455738"/>
          <p14:tracePt t="78246" x="7670800" y="1465263"/>
          <p14:tracePt t="78260" x="7643813" y="1465263"/>
          <p14:tracePt t="78276" x="7527925" y="1544638"/>
          <p14:tracePt t="78289" x="7491413" y="1562100"/>
          <p14:tracePt t="78303" x="7439025" y="1598613"/>
          <p14:tracePt t="78317" x="7269163" y="1758950"/>
          <p14:tracePt t="78331" x="7232650" y="1803400"/>
          <p14:tracePt t="78346" x="7197725" y="1839913"/>
          <p14:tracePt t="78360" x="7161213" y="1893888"/>
          <p14:tracePt t="78398" x="7161213" y="1919288"/>
          <p14:tracePt t="78408" x="7153275" y="1946275"/>
          <p14:tracePt t="78420" x="7153275" y="1965325"/>
          <p14:tracePt t="78431" x="7153275" y="1990725"/>
          <p14:tracePt t="78446" x="7153275" y="2009775"/>
          <p14:tracePt t="78480" x="7153275" y="2044700"/>
          <p14:tracePt t="78491" x="7161213" y="2089150"/>
          <p14:tracePt t="78500" x="7161213" y="2116138"/>
          <p14:tracePt t="78511" x="7161213" y="2160588"/>
          <p14:tracePt t="78521" x="7161213" y="2187575"/>
          <p14:tracePt t="78531" x="7161213" y="2224088"/>
          <p14:tracePt t="78545" x="7161213" y="2251075"/>
          <p14:tracePt t="78560" x="7161213" y="2268538"/>
          <p14:tracePt t="78574" x="7161213" y="2312988"/>
          <p14:tracePt t="78603" x="7161213" y="2322513"/>
          <p14:tracePt t="78617" x="7170738" y="2322513"/>
          <p14:tracePt t="78633" x="7170738" y="2339975"/>
          <p14:tracePt t="78645" x="7197725" y="2384425"/>
          <p14:tracePt t="78659" x="7205663" y="2384425"/>
          <p14:tracePt t="78674" x="7269163" y="2465388"/>
          <p14:tracePt t="78688" x="7313613" y="2536825"/>
          <p14:tracePt t="78702" x="7367588" y="2589213"/>
          <p14:tracePt t="78717" x="7385050" y="2598738"/>
          <p14:tracePt t="78731" x="7412038" y="2625725"/>
          <p14:tracePt t="78767" x="7446963" y="2625725"/>
          <p14:tracePt t="78778" x="7456488" y="2633663"/>
          <p14:tracePt t="78788" x="7491413" y="2633663"/>
          <p14:tracePt t="78802" x="7545388" y="2660650"/>
          <p14:tracePt t="78817" x="7697788" y="2705100"/>
          <p14:tracePt t="78831" x="7759700" y="2741613"/>
          <p14:tracePt t="78845" x="7796213" y="2741613"/>
          <p14:tracePt t="78859" x="7804150" y="2759075"/>
          <p14:tracePt t="78899" x="7804150" y="2786063"/>
          <p14:tracePt t="78908" x="7804150" y="2803525"/>
          <p14:tracePt t="78918" x="7804150" y="2847975"/>
          <p14:tracePt t="79216" x="7804150" y="2857500"/>
          <p14:tracePt t="79226" x="7804150" y="2884488"/>
          <p14:tracePt t="79237" x="7796213" y="2982913"/>
          <p14:tracePt t="79246" x="7796213" y="3098800"/>
          <p14:tracePt t="79259" x="7786688" y="3197225"/>
          <p14:tracePt t="79273" x="7759700" y="3348038"/>
          <p14:tracePt t="79288" x="7732713" y="3554413"/>
          <p14:tracePt t="79302" x="7724775" y="3616325"/>
          <p14:tracePt t="79532" x="7732713" y="3616325"/>
          <p14:tracePt t="79542" x="7751763" y="3616325"/>
          <p14:tracePt t="79553" x="7769225" y="3616325"/>
          <p14:tracePt t="79563" x="7786688" y="3616325"/>
          <p14:tracePt t="79574" x="7804150" y="3616325"/>
          <p14:tracePt t="79588" x="7813675" y="3616325"/>
          <p14:tracePt t="79603" x="7813675" y="3608388"/>
          <p14:tracePt t="79696" x="7858125" y="3598863"/>
          <p14:tracePt t="79706" x="7894638" y="3598863"/>
          <p14:tracePt t="79716" x="7929563" y="3598863"/>
          <p14:tracePt t="79730" x="7939088" y="3598863"/>
          <p14:tracePt t="79745" x="7974013" y="3598863"/>
          <p14:tracePt t="79759" x="7983538" y="3598863"/>
          <p14:tracePt t="79773" x="7991475" y="3598863"/>
          <p14:tracePt t="79787" x="8018463" y="3598863"/>
          <p14:tracePt t="79801" x="8027988" y="3598863"/>
          <p14:tracePt t="79817" x="8062913" y="3598863"/>
          <p14:tracePt t="79830" x="8089900" y="3598863"/>
          <p14:tracePt t="79844" x="8099425" y="3589338"/>
          <p14:tracePt t="79859" x="8143875" y="3571875"/>
          <p14:tracePt t="79873" x="8161338" y="3571875"/>
          <p14:tracePt t="79889" x="8197850" y="3554413"/>
          <p14:tracePt t="79916" x="8205788" y="3554413"/>
          <p14:tracePt t="80002" x="8224838" y="3554413"/>
          <p14:tracePt t="80012" x="8251825" y="3554413"/>
          <p14:tracePt t="80022" x="8259763" y="3554413"/>
          <p14:tracePt t="80033" x="8277225" y="3554413"/>
          <p14:tracePt t="80045" x="8296275" y="3554413"/>
          <p14:tracePt t="80059" x="8313738" y="3554413"/>
          <p14:tracePt t="80073" x="8323263" y="3554413"/>
          <p14:tracePt t="80088" x="8331200" y="3554413"/>
          <p14:tracePt t="80102" x="8331200" y="3562350"/>
          <p14:tracePt t="80258" x="8323263" y="3562350"/>
          <p14:tracePt t="80267" x="8304213" y="3562350"/>
          <p14:tracePt t="80277" x="8286750" y="3562350"/>
          <p14:tracePt t="80288" x="8269288" y="3562350"/>
          <p14:tracePt t="80302" x="8242300" y="3562350"/>
          <p14:tracePt t="80318" x="8188325" y="3562350"/>
          <p14:tracePt t="80330" x="8161338" y="3562350"/>
          <p14:tracePt t="80344" x="8143875" y="3562350"/>
          <p14:tracePt t="80359" x="8089900" y="3562350"/>
          <p14:tracePt t="80373" x="8054975" y="3527425"/>
          <p14:tracePt t="80388" x="8027988" y="3500438"/>
          <p14:tracePt t="80402" x="8010525" y="3490913"/>
          <p14:tracePt t="80416" x="8010525" y="3482975"/>
          <p14:tracePt t="80462" x="8045450" y="3482975"/>
          <p14:tracePt t="80471" x="8108950" y="3482975"/>
          <p14:tracePt t="80481" x="8153400" y="3500438"/>
          <p14:tracePt t="80492" x="8205788" y="3517900"/>
          <p14:tracePt t="80503" x="8296275" y="3544888"/>
          <p14:tracePt t="80515" x="8367713" y="3562350"/>
          <p14:tracePt t="80529" x="8402638" y="3562350"/>
          <p14:tracePt t="80544" x="8447088" y="3562350"/>
          <p14:tracePt t="80593" x="8447088" y="3571875"/>
          <p14:tracePt t="80602" x="8439150" y="3581400"/>
          <p14:tracePt t="80839" x="8429625" y="3616325"/>
          <p14:tracePt t="80849" x="8412163" y="3625850"/>
          <p14:tracePt t="80860" x="8402638" y="3670300"/>
          <p14:tracePt t="80873" x="8385175" y="3714750"/>
          <p14:tracePt t="80887" x="8331200" y="3822700"/>
          <p14:tracePt t="80902" x="8099425" y="4276725"/>
          <p14:tracePt t="80916" x="7939088" y="4473575"/>
          <p14:tracePt t="80931" x="7634288" y="5062538"/>
          <p14:tracePt t="80944" x="7518400" y="5295900"/>
          <p14:tracePt t="80959" x="7446963" y="5419725"/>
          <p14:tracePt t="80973" x="7358063" y="5589588"/>
          <p14:tracePt t="81247" x="7367588" y="5589588"/>
          <p14:tracePt t="81257" x="7402513" y="5554663"/>
          <p14:tracePt t="81268" x="7439025" y="5527675"/>
          <p14:tracePt t="81278" x="7510463" y="5465763"/>
          <p14:tracePt t="81289" x="7581900" y="5411788"/>
          <p14:tracePt t="81300" x="7653338" y="5340350"/>
          <p14:tracePt t="81315" x="7705725" y="5303838"/>
          <p14:tracePt t="81329" x="7759700" y="5286375"/>
          <p14:tracePt t="81343" x="7786688" y="5286375"/>
          <p14:tracePt t="81358" x="7796213" y="5286375"/>
          <p14:tracePt t="81390" x="7786688" y="5286375"/>
          <p14:tracePt t="81399" x="7777163" y="5303838"/>
          <p14:tracePt t="81410" x="7769225" y="5313363"/>
          <p14:tracePt t="81420" x="7759700" y="5313363"/>
          <p14:tracePt t="81431" x="7751763" y="5322888"/>
          <p14:tracePt t="81443" x="7742238" y="5330825"/>
          <p14:tracePt t="81457" x="7732713" y="5340350"/>
          <p14:tracePt t="81472" x="7688263" y="5357813"/>
          <p14:tracePt t="81486" x="7661275" y="5367338"/>
          <p14:tracePt t="81502" x="7608888" y="5402263"/>
          <p14:tracePt t="81529" x="7599363" y="5411788"/>
          <p14:tracePt t="81594" x="7599363" y="5375275"/>
          <p14:tracePt t="81604" x="7599363" y="5348288"/>
          <p14:tracePt t="81615" x="7599363" y="5322888"/>
          <p14:tracePt t="81629" x="7599363" y="5303838"/>
          <p14:tracePt t="81645" x="7608888" y="5251450"/>
          <p14:tracePt t="81658" x="7616825" y="5214938"/>
          <p14:tracePt t="81672" x="7626350" y="5160963"/>
          <p14:tracePt t="81687" x="7661275" y="4973638"/>
          <p14:tracePt t="81701" x="7670800" y="4911725"/>
          <p14:tracePt t="81716" x="7670800" y="4803775"/>
          <p14:tracePt t="81729" x="7670800" y="4786313"/>
          <p14:tracePt t="81744" x="7670800" y="4776788"/>
          <p14:tracePt t="81757" x="7661275" y="4724400"/>
          <p14:tracePt t="81771" x="7661275" y="4697413"/>
          <p14:tracePt t="81786" x="7653338" y="4687888"/>
          <p14:tracePt t="81800" x="7653338" y="4660900"/>
          <p14:tracePt t="81983" x="7653338" y="4687888"/>
          <p14:tracePt t="81993" x="7653338" y="4714875"/>
          <p14:tracePt t="82004" x="7653338" y="4741863"/>
          <p14:tracePt t="82015" x="7653338" y="4786313"/>
          <p14:tracePt t="82030" x="7653338" y="4857750"/>
          <p14:tracePt t="82044" x="7634288" y="4991100"/>
          <p14:tracePt t="82058" x="7626350" y="5010150"/>
          <p14:tracePt t="82074" x="7599363" y="5037138"/>
          <p14:tracePt t="82086" x="7589838" y="5045075"/>
          <p14:tracePt t="82100" x="7589838" y="5062538"/>
          <p14:tracePt t="82115" x="7581900" y="5062538"/>
          <p14:tracePt t="82494" x="7581900" y="4902200"/>
          <p14:tracePt t="82503" x="7581900" y="4830763"/>
          <p14:tracePt t="82514" x="7581900" y="4759325"/>
          <p14:tracePt t="82529" x="7581900" y="4732338"/>
          <p14:tracePt t="82543" x="7581900" y="4714875"/>
          <p14:tracePt t="82558" x="7581900" y="4705350"/>
          <p14:tracePt t="82687" x="7581900" y="4697413"/>
          <p14:tracePt t="82738" x="7581900" y="4687888"/>
          <p14:tracePt t="82770" x="7581900" y="4679950"/>
          <p14:tracePt t="82778" x="7599363" y="4660900"/>
          <p14:tracePt t="82789" x="7616825" y="4633913"/>
          <p14:tracePt t="82800" x="7643813" y="4589463"/>
          <p14:tracePt t="82814" x="7661275" y="4572000"/>
          <p14:tracePt t="82829" x="7715250" y="4483100"/>
          <p14:tracePt t="82842" x="7715250" y="4456113"/>
          <p14:tracePt t="82857" x="7724775" y="4446588"/>
          <p14:tracePt t="83004" x="7705725" y="4446588"/>
          <p14:tracePt t="83014" x="7697788" y="4438650"/>
          <p14:tracePt t="83024" x="7680325" y="4438650"/>
          <p14:tracePt t="83034" x="7670800" y="4419600"/>
          <p14:tracePt t="83045" x="7661275" y="4419600"/>
          <p14:tracePt t="83058" x="7643813" y="4411663"/>
          <p14:tracePt t="83072" x="7634288" y="4402138"/>
          <p14:tracePt t="83086" x="7616825" y="4402138"/>
          <p14:tracePt t="83100" x="7608888" y="4402138"/>
          <p14:tracePt t="83115" x="7589838" y="4394200"/>
          <p14:tracePt t="83128" x="7581900" y="4394200"/>
          <p14:tracePt t="83142" x="7572375" y="4394200"/>
          <p14:tracePt t="83279" x="7581900" y="4394200"/>
          <p14:tracePt t="83473" x="7589838" y="4394200"/>
          <p14:tracePt t="83484" x="7599363" y="4394200"/>
          <p14:tracePt t="83494" x="7608888" y="4394200"/>
          <p14:tracePt t="83513" x="7616825" y="4394200"/>
          <p14:tracePt t="83524" x="7634288" y="4394200"/>
          <p14:tracePt t="83534" x="7643813" y="4394200"/>
          <p14:tracePt t="83545" x="7653338" y="4394200"/>
          <p14:tracePt t="83557" x="7680325" y="4394200"/>
          <p14:tracePt t="83647" x="7680325" y="4384675"/>
          <p14:tracePt t="83667" x="7670800" y="4375150"/>
          <p14:tracePt t="83678" x="7634288" y="4375150"/>
          <p14:tracePt t="83688" x="7608888" y="4367213"/>
          <p14:tracePt t="83700" x="7581900" y="4357688"/>
          <p14:tracePt t="83714" x="7562850" y="4357688"/>
          <p14:tracePt t="83728" x="7537450" y="4348163"/>
          <p14:tracePt t="83742" x="7537450" y="4340225"/>
          <p14:tracePt t="83851" x="7545388" y="4340225"/>
          <p14:tracePt t="83861" x="7572375" y="4348163"/>
          <p14:tracePt t="83872" x="7608888" y="4357688"/>
          <p14:tracePt t="83885" x="7626350" y="4357688"/>
          <p14:tracePt t="83899" x="7653338" y="4357688"/>
          <p14:tracePt t="83914" x="7724775" y="4357688"/>
          <p14:tracePt t="83928" x="7769225" y="4357688"/>
          <p14:tracePt t="83942" x="7813675" y="4357688"/>
          <p14:tracePt t="84065" x="7724775" y="4394200"/>
          <p14:tracePt t="84076" x="7589838" y="4446588"/>
          <p14:tracePt t="84086" x="7518400" y="4483100"/>
          <p14:tracePt t="84099" x="7466013" y="4491038"/>
          <p14:tracePt t="84113" x="7429500" y="4510088"/>
          <p14:tracePt t="84127" x="7402513" y="4518025"/>
          <p14:tracePt t="84178" x="7402513" y="4500563"/>
          <p14:tracePt t="84188" x="7402513" y="4483100"/>
          <p14:tracePt t="84199" x="7412038" y="4473575"/>
          <p14:tracePt t="84229" x="7419975" y="4473575"/>
          <p14:tracePt t="84238" x="7456488" y="4465638"/>
          <p14:tracePt t="84249" x="7483475" y="4438650"/>
          <p14:tracePt t="84259" x="7500938" y="4429125"/>
          <p14:tracePt t="84270" x="7518400" y="4429125"/>
          <p14:tracePt t="84284" x="7545388" y="4411663"/>
          <p14:tracePt t="84299" x="7589838" y="4375150"/>
          <p14:tracePt t="84313" x="7599363" y="4375150"/>
          <p14:tracePt t="84639" x="7705725" y="4286250"/>
          <p14:tracePt t="84647" x="7777163" y="4232275"/>
          <p14:tracePt t="84659" x="7867650" y="4197350"/>
          <p14:tracePt t="84670" x="7966075" y="4143375"/>
          <p14:tracePt t="84684" x="8126413" y="4000500"/>
          <p14:tracePt t="84699" x="8447088" y="3768725"/>
          <p14:tracePt t="84714" x="8528050" y="3714750"/>
          <p14:tracePt t="84728" x="8562975" y="3670300"/>
          <p14:tracePt t="84760" x="8491538" y="3679825"/>
          <p14:tracePt t="84770" x="8296275" y="3741738"/>
          <p14:tracePt t="84780" x="8099425" y="3803650"/>
          <p14:tracePt t="84790" x="7920038" y="3867150"/>
          <p14:tracePt t="84800" x="7796213" y="3929063"/>
          <p14:tracePt t="84812" x="7697788" y="3938588"/>
          <p14:tracePt t="84826" x="7626350" y="3956050"/>
          <p14:tracePt t="84841" x="7510463" y="3956050"/>
          <p14:tracePt t="84855" x="7483475" y="3956050"/>
          <p14:tracePt t="84870" x="7446963" y="3956050"/>
          <p14:tracePt t="84964" x="7466013" y="3956050"/>
          <p14:tracePt t="84974" x="7491413" y="3956050"/>
          <p14:tracePt t="84985" x="7527925" y="3956050"/>
          <p14:tracePt t="84998" x="7589838" y="3956050"/>
          <p14:tracePt t="85015" x="7715250" y="3929063"/>
          <p14:tracePt t="85027" x="7759700" y="3911600"/>
          <p14:tracePt t="85042" x="7813675" y="3902075"/>
          <p14:tracePt t="85056" x="7867650" y="3894138"/>
          <p14:tracePt t="85070" x="7875588" y="3894138"/>
          <p14:tracePt t="85085" x="7885113" y="3894138"/>
          <p14:tracePt t="85137" x="7875588" y="3894138"/>
          <p14:tracePt t="85147" x="7831138" y="3894138"/>
          <p14:tracePt t="85158" x="7759700" y="3919538"/>
          <p14:tracePt t="85170" x="7680325" y="3956050"/>
          <p14:tracePt t="85183" x="7626350" y="3973513"/>
          <p14:tracePt t="85198" x="7527925" y="4010025"/>
          <p14:tracePt t="85212" x="7473950" y="4037013"/>
          <p14:tracePt t="85226" x="7446963" y="4037013"/>
          <p14:tracePt t="85241" x="7429500" y="4044950"/>
          <p14:tracePt t="85311" x="7466013" y="4027488"/>
          <p14:tracePt t="85320" x="7527925" y="3973513"/>
          <p14:tracePt t="85331" x="7581900" y="3938588"/>
          <p14:tracePt t="85341" x="7634288" y="3929063"/>
          <p14:tracePt t="85355" x="7680325" y="3911600"/>
          <p14:tracePt t="85370" x="7715250" y="3894138"/>
          <p14:tracePt t="85383" x="7751763" y="3884613"/>
          <p14:tracePt t="85398" x="7759700" y="3884613"/>
          <p14:tracePt t="135212" x="8027988" y="3322638"/>
          <p14:tracePt t="135223" x="8099425" y="3081338"/>
          <p14:tracePt t="135236" x="8153400" y="2911475"/>
          <p14:tracePt t="135251" x="8215313" y="2401888"/>
          <p14:tracePt t="135264" x="8224838" y="2276475"/>
          <p14:tracePt t="135279" x="8242300" y="2152650"/>
          <p14:tracePt t="135293" x="8242300" y="1839913"/>
          <p14:tracePt t="135567" x="8224838" y="1839913"/>
          <p14:tracePt t="135577" x="8197850" y="1847850"/>
          <p14:tracePt t="135588" x="8134350" y="1866900"/>
          <p14:tracePt t="135599" x="8062913" y="1893888"/>
          <p14:tracePt t="135609" x="7956550" y="1919288"/>
          <p14:tracePt t="135621" x="7867650" y="1938338"/>
          <p14:tracePt t="135636" x="7796213" y="1955800"/>
          <p14:tracePt t="135650" x="7661275" y="1982788"/>
          <p14:tracePt t="135664" x="7608888" y="1990725"/>
          <p14:tracePt t="135679" x="7562850" y="1990725"/>
          <p14:tracePt t="135693" x="7483475" y="2009775"/>
          <p14:tracePt t="135707" x="7456488" y="2009775"/>
          <p14:tracePt t="135722" x="7394575" y="2017713"/>
          <p14:tracePt t="135736" x="7375525" y="2017713"/>
          <p14:tracePt t="135750" x="7367588" y="2017713"/>
          <p14:tracePt t="135813" x="7367588" y="2036763"/>
          <p14:tracePt t="135825" x="7385050" y="2054225"/>
          <p14:tracePt t="135836" x="7402513" y="2071688"/>
          <p14:tracePt t="135850" x="7419975" y="2081213"/>
          <p14:tracePt t="135865" x="7500938" y="2125663"/>
          <p14:tracePt t="135879" x="7554913" y="2160588"/>
          <p14:tracePt t="135893" x="7581900" y="2170113"/>
          <p14:tracePt t="135937" x="7518400" y="2179638"/>
          <p14:tracePt t="135947" x="7446963" y="2187575"/>
          <p14:tracePt t="135958" x="7375525" y="2187575"/>
          <p14:tracePt t="135968" x="7269163" y="2205038"/>
          <p14:tracePt t="135979" x="7099300" y="2214563"/>
          <p14:tracePt t="135993" x="6946900" y="2232025"/>
          <p14:tracePt t="136008" x="6705600" y="2251075"/>
          <p14:tracePt t="136022" x="6626225" y="2251075"/>
          <p14:tracePt t="136036" x="6545263" y="2224088"/>
          <p14:tracePt t="136050" x="6473825" y="2205038"/>
          <p14:tracePt t="136065" x="6446838" y="2197100"/>
          <p14:tracePt t="136080" x="6419850" y="2187575"/>
          <p14:tracePt t="136093" x="6419850" y="2179638"/>
          <p14:tracePt t="136151" x="6429375" y="2179638"/>
          <p14:tracePt t="136161" x="6456363" y="2170113"/>
          <p14:tracePt t="136172" x="6500813" y="2160588"/>
          <p14:tracePt t="136182" x="6562725" y="2152650"/>
          <p14:tracePt t="136192" x="6626225" y="2133600"/>
          <p14:tracePt t="136207" x="6705600" y="2116138"/>
          <p14:tracePt t="136222" x="6919913" y="2071688"/>
          <p14:tracePt t="136235" x="7062788" y="2027238"/>
          <p14:tracePt t="136250" x="7180263" y="2000250"/>
          <p14:tracePt t="136265" x="7367588" y="1965325"/>
          <p14:tracePt t="136279" x="7446963" y="1955800"/>
          <p14:tracePt t="136294" x="7589838" y="1955800"/>
          <p14:tracePt t="136308" x="7634288" y="1955800"/>
          <p14:tracePt t="136322" x="7680325" y="1955800"/>
          <p14:tracePt t="136336" x="7724775" y="1955800"/>
          <p14:tracePt t="136406" x="7705725" y="1955800"/>
          <p14:tracePt t="136417" x="7661275" y="1982788"/>
          <p14:tracePt t="136427" x="7599363" y="1990725"/>
          <p14:tracePt t="136437" x="7527925" y="2009775"/>
          <p14:tracePt t="136450" x="7419975" y="2044700"/>
          <p14:tracePt t="136464" x="7313613" y="2071688"/>
          <p14:tracePt t="136478" x="7089775" y="2143125"/>
          <p14:tracePt t="136492" x="6965950" y="2152650"/>
          <p14:tracePt t="136507" x="6875463" y="2152650"/>
          <p14:tracePt t="136521" x="6796088" y="2152650"/>
          <p14:tracePt t="136535" x="6777038" y="2152650"/>
          <p14:tracePt t="136549" x="6759575" y="2152650"/>
          <p14:tracePt t="136642" x="6769100" y="2152650"/>
          <p14:tracePt t="136652" x="6786563" y="2160588"/>
          <p14:tracePt t="136664" x="6813550" y="2160588"/>
          <p14:tracePt t="136678" x="6823075" y="2170113"/>
          <p14:tracePt t="136692" x="6823075" y="2179638"/>
          <p14:tracePt t="136897" x="6848475" y="2197100"/>
          <p14:tracePt t="136918" x="6867525" y="2205038"/>
          <p14:tracePt t="136929" x="6884988" y="2205038"/>
          <p14:tracePt t="136937" x="6902450" y="2205038"/>
          <p14:tracePt t="136949" x="6919913" y="2205038"/>
          <p14:tracePt t="136963" x="6938963" y="2214563"/>
          <p14:tracePt t="136978" x="6973888" y="2214563"/>
          <p14:tracePt t="136992" x="6983413" y="2214563"/>
          <p14:tracePt t="137071" x="6973888" y="2214563"/>
          <p14:tracePt t="137082" x="6938963" y="2214563"/>
          <p14:tracePt t="137092" x="6884988" y="2214563"/>
          <p14:tracePt t="137107" x="6848475" y="2205038"/>
          <p14:tracePt t="137122" x="6742113" y="2170113"/>
          <p14:tracePt t="137135" x="6724650" y="2160588"/>
          <p14:tracePt t="137164" x="6715125" y="2160588"/>
          <p14:tracePt t="137286" x="6732588" y="2170113"/>
          <p14:tracePt t="137306" x="6751638" y="2170113"/>
          <p14:tracePt t="137317" x="6751638" y="2179638"/>
          <p14:tracePt t="137327" x="6769100" y="2179638"/>
          <p14:tracePt t="137337" x="6777038" y="2179638"/>
          <p14:tracePt t="137350" x="6786563" y="2187575"/>
          <p14:tracePt t="137459" x="6769100" y="2187575"/>
          <p14:tracePt t="137469" x="6742113" y="2187575"/>
          <p14:tracePt t="137490" x="6732588" y="2187575"/>
          <p14:tracePt t="137643" x="6751638" y="2197100"/>
          <p14:tracePt t="137663" x="6777038" y="2224088"/>
          <p14:tracePt t="137684" x="6813550" y="2259013"/>
          <p14:tracePt t="137694" x="6875463" y="2347913"/>
          <p14:tracePt t="137706" x="6884988" y="2366963"/>
          <p14:tracePt t="137721" x="6911975" y="2401888"/>
          <p14:tracePt t="137939" x="7045325" y="2536825"/>
          <p14:tracePt t="137949" x="7251700" y="2786063"/>
          <p14:tracePt t="137959" x="7510463" y="3036888"/>
          <p14:tracePt t="137969" x="7796213" y="3322638"/>
          <p14:tracePt t="137980" x="7983538" y="3589338"/>
          <p14:tracePt t="137991" x="8153400" y="3830638"/>
          <p14:tracePt t="138006" x="8242300" y="4000500"/>
          <p14:tracePt t="138020" x="8259763" y="4017963"/>
          <p14:tracePt t="138061" x="8269288" y="4037013"/>
          <p14:tracePt t="138070" x="8323263" y="4054475"/>
          <p14:tracePt t="138329" x="8161338" y="4251325"/>
          <p14:tracePt t="138338" x="7991475" y="4367213"/>
          <p14:tracePt t="138349" x="7796213" y="4491038"/>
          <p14:tracePt t="138363" x="7626350" y="4697413"/>
          <p14:tracePt t="138378" x="7323138" y="4983163"/>
          <p14:tracePt t="138392" x="7215188" y="5116513"/>
          <p14:tracePt t="138406" x="7161213" y="5197475"/>
          <p14:tracePt t="138420" x="7108825" y="5322888"/>
          <p14:tracePt t="138435" x="7089775" y="5357813"/>
          <p14:tracePt t="138449" x="7072313" y="5419725"/>
          <p14:tracePt t="138463" x="7072313" y="5438775"/>
          <p14:tracePt t="138477" x="7072313" y="5473700"/>
          <p14:tracePt t="138491" x="7116763" y="5562600"/>
          <p14:tracePt t="138756" x="7180263" y="5518150"/>
          <p14:tracePt t="138767" x="7269163" y="5456238"/>
          <p14:tracePt t="138778" x="7348538" y="5394325"/>
          <p14:tracePt t="138792" x="7510463" y="5241925"/>
          <p14:tracePt t="138807" x="7751763" y="4929188"/>
          <p14:tracePt t="138820" x="7875588" y="4732338"/>
          <p14:tracePt t="138834" x="7974013" y="4483100"/>
          <p14:tracePt t="138848" x="8143875" y="4116388"/>
          <p14:tracePt t="138862" x="8188325" y="4010025"/>
          <p14:tracePt t="138878" x="8232775" y="3813175"/>
          <p14:tracePt t="138891" x="8232775" y="3768725"/>
          <p14:tracePt t="138905" x="8232775" y="3759200"/>
          <p14:tracePt t="138919" x="8224838" y="3714750"/>
          <p14:tracePt t="138934" x="8188325" y="3697288"/>
          <p14:tracePt t="138949" x="8081963" y="3697288"/>
          <p14:tracePt t="138962" x="7966075" y="3751263"/>
          <p14:tracePt t="138977" x="7885113" y="3813175"/>
          <p14:tracePt t="138990" x="7813675" y="3894138"/>
          <p14:tracePt t="139005" x="7777163" y="3919538"/>
          <p14:tracePt t="139020" x="7724775" y="4010025"/>
          <p14:tracePt t="139033" x="7670800" y="4108450"/>
          <p14:tracePt t="139048" x="7626350" y="4205288"/>
          <p14:tracePt t="139062" x="7537450" y="4473575"/>
          <p14:tracePt t="139076" x="7527925" y="4598988"/>
          <p14:tracePt t="139090" x="7510463" y="4724400"/>
          <p14:tracePt t="139105" x="7510463" y="4938713"/>
          <p14:tracePt t="139119" x="7518400" y="5010150"/>
          <p14:tracePt t="139133" x="7589838" y="5116513"/>
          <p14:tracePt t="139147" x="7626350" y="5143500"/>
          <p14:tracePt t="139162" x="7680325" y="5170488"/>
          <p14:tracePt t="139176" x="7769225" y="5241925"/>
          <p14:tracePt t="139190" x="7813675" y="5276850"/>
          <p14:tracePt t="139204" x="7858125" y="5348288"/>
          <p14:tracePt t="139473" x="7732713" y="5527675"/>
          <p14:tracePt t="139481" x="7643813" y="5661025"/>
          <p14:tracePt t="139492" x="7572375" y="5822950"/>
          <p14:tracePt t="139504" x="7473950" y="6027738"/>
          <p14:tracePt t="139519" x="7375525" y="6170613"/>
          <p14:tracePt t="139533" x="7259638" y="641191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Power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23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24593"/>
      </p:ext>
    </p:extLst>
  </p:cSld>
  <p:clrMapOvr>
    <a:masterClrMapping/>
  </p:clrMapOvr>
  <p:transition advTm="88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 equivalent scheme</a:t>
            </a:r>
            <a:endParaRPr lang="ru-RU" dirty="0"/>
          </a:p>
        </p:txBody>
      </p:sp>
      <p:grpSp>
        <p:nvGrpSpPr>
          <p:cNvPr id="4" name="Group 3"/>
          <p:cNvGrpSpPr/>
          <p:nvPr/>
        </p:nvGrpSpPr>
        <p:grpSpPr>
          <a:xfrm>
            <a:off x="1460002" y="1119917"/>
            <a:ext cx="5795040" cy="3115199"/>
            <a:chOff x="1458411" y="3116580"/>
            <a:chExt cx="5905542" cy="3055620"/>
          </a:xfrm>
        </p:grpSpPr>
        <p:grpSp>
          <p:nvGrpSpPr>
            <p:cNvPr id="5" name="Group 4"/>
            <p:cNvGrpSpPr/>
            <p:nvPr/>
          </p:nvGrpSpPr>
          <p:grpSpPr>
            <a:xfrm>
              <a:off x="1458411" y="3649980"/>
              <a:ext cx="5905542" cy="2024701"/>
              <a:chOff x="1458411" y="2887980"/>
              <a:chExt cx="5905542" cy="2024701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3871297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268640" y="2887980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1458411" y="3639468"/>
                <a:ext cx="5905542" cy="1273213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2268640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458411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5451679" y="2887981"/>
                <a:ext cx="1099595" cy="751487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6299083" y="3176479"/>
                <a:ext cx="1064870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3124201" y="3176479"/>
                <a:ext cx="2593788" cy="462988"/>
              </a:xfrm>
              <a:prstGeom prst="rect">
                <a:avLst/>
              </a:prstGeom>
              <a:pattFill prst="wdUpDiag">
                <a:fgClr>
                  <a:schemeClr val="tx2">
                    <a:lumMod val="75000"/>
                  </a:schemeClr>
                </a:fgClr>
                <a:bgClr>
                  <a:schemeClr val="bg1"/>
                </a:bgClr>
              </a:pattFill>
              <a:ln w="19050" cap="flat" cmpd="sng" algn="ctr">
                <a:solidFill>
                  <a:schemeClr val="tx2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5451679" y="3639467"/>
                <a:ext cx="1099595" cy="601885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2000" b="1" smtClean="0">
                  <a:latin typeface="+mj-lt"/>
                  <a:cs typeface="Arial" pitchFamily="34" charset="0"/>
                </a:endParaRPr>
              </a:p>
            </p:txBody>
          </p:sp>
        </p:grpSp>
        <p:cxnSp>
          <p:nvCxnSpPr>
            <p:cNvPr id="6" name="Straight Connector 5"/>
            <p:cNvCxnSpPr>
              <a:stCxn id="14" idx="0"/>
            </p:cNvCxnSpPr>
            <p:nvPr/>
          </p:nvCxnSpPr>
          <p:spPr bwMode="auto">
            <a:xfrm flipV="1">
              <a:off x="2818437" y="3296089"/>
              <a:ext cx="15105" cy="35389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" name="Straight Connector 6"/>
            <p:cNvCxnSpPr>
              <a:stCxn id="13" idx="0"/>
            </p:cNvCxnSpPr>
            <p:nvPr/>
          </p:nvCxnSpPr>
          <p:spPr bwMode="auto">
            <a:xfrm flipV="1">
              <a:off x="4421095" y="3116580"/>
              <a:ext cx="0" cy="5334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" name="Straight Connector 7"/>
            <p:cNvCxnSpPr>
              <a:stCxn id="18" idx="0"/>
            </p:cNvCxnSpPr>
            <p:nvPr/>
          </p:nvCxnSpPr>
          <p:spPr bwMode="auto">
            <a:xfrm flipV="1">
              <a:off x="6001477" y="3296089"/>
              <a:ext cx="26027" cy="353892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" name="Straight Connector 8"/>
            <p:cNvCxnSpPr>
              <a:stCxn id="15" idx="2"/>
            </p:cNvCxnSpPr>
            <p:nvPr/>
          </p:nvCxnSpPr>
          <p:spPr bwMode="auto">
            <a:xfrm>
              <a:off x="4411182" y="5674681"/>
              <a:ext cx="0" cy="497519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2" name="Rectangle 21"/>
          <p:cNvSpPr/>
          <p:nvPr/>
        </p:nvSpPr>
        <p:spPr bwMode="auto">
          <a:xfrm>
            <a:off x="5195903" y="244159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378550" y="244159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012865" y="2441592"/>
            <a:ext cx="1446728" cy="791895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accent6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195512" y="2441593"/>
            <a:ext cx="1099595" cy="601885"/>
          </a:xfrm>
          <a:prstGeom prst="rect">
            <a:avLst/>
          </a:prstGeom>
          <a:pattFill prst="lgConfetti">
            <a:fgClr>
              <a:schemeClr val="accent6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>
            <a:off x="5195903" y="3404937"/>
            <a:ext cx="443973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33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3856125" y="4759571"/>
            <a:ext cx="1241759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1" name="Straight Connector 30"/>
          <p:cNvCxnSpPr/>
          <p:nvPr/>
        </p:nvCxnSpPr>
        <p:spPr bwMode="auto">
          <a:xfrm>
            <a:off x="6128404" y="4755558"/>
            <a:ext cx="2025443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7" name="Straight Connector 36"/>
          <p:cNvCxnSpPr/>
          <p:nvPr/>
        </p:nvCxnSpPr>
        <p:spPr bwMode="auto">
          <a:xfrm>
            <a:off x="5097884" y="4755558"/>
            <a:ext cx="885452" cy="32886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9" name="Straight Connector 38"/>
          <p:cNvCxnSpPr/>
          <p:nvPr/>
        </p:nvCxnSpPr>
        <p:spPr bwMode="auto">
          <a:xfrm>
            <a:off x="5687079" y="4985530"/>
            <a:ext cx="0" cy="97719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3027551" y="3404937"/>
            <a:ext cx="443973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V="1">
            <a:off x="7475814" y="1957841"/>
            <a:ext cx="7828" cy="1770056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33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7060160" y="4755558"/>
            <a:ext cx="496871" cy="655718"/>
            <a:chOff x="5116410" y="4904874"/>
            <a:chExt cx="496871" cy="655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6" name="Straight Connector 45"/>
            <p:cNvCxnSpPr/>
            <p:nvPr/>
          </p:nvCxnSpPr>
          <p:spPr bwMode="auto">
            <a:xfrm>
              <a:off x="5378550" y="4904874"/>
              <a:ext cx="0" cy="32886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flipH="1" flipV="1">
              <a:off x="5116410" y="5231731"/>
              <a:ext cx="496871" cy="401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flipH="1" flipV="1">
              <a:off x="5116410" y="5335002"/>
              <a:ext cx="496871" cy="401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5381116" y="5335002"/>
              <a:ext cx="0" cy="22559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56" name="Group 55"/>
          <p:cNvGrpSpPr/>
          <p:nvPr/>
        </p:nvGrpSpPr>
        <p:grpSpPr>
          <a:xfrm>
            <a:off x="4197364" y="4755558"/>
            <a:ext cx="496871" cy="655718"/>
            <a:chOff x="5116410" y="4904874"/>
            <a:chExt cx="496871" cy="655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7" name="Straight Connector 56"/>
            <p:cNvCxnSpPr/>
            <p:nvPr/>
          </p:nvCxnSpPr>
          <p:spPr bwMode="auto">
            <a:xfrm>
              <a:off x="5378550" y="4904874"/>
              <a:ext cx="0" cy="32886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flipH="1" flipV="1">
              <a:off x="5116410" y="5231731"/>
              <a:ext cx="496871" cy="401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flipH="1" flipV="1">
              <a:off x="5116410" y="5335002"/>
              <a:ext cx="496871" cy="401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5381116" y="5335002"/>
              <a:ext cx="0" cy="22559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61" name="Group 60"/>
          <p:cNvGrpSpPr/>
          <p:nvPr/>
        </p:nvGrpSpPr>
        <p:grpSpPr>
          <a:xfrm>
            <a:off x="4930481" y="5718083"/>
            <a:ext cx="496871" cy="655718"/>
            <a:chOff x="5116410" y="4904874"/>
            <a:chExt cx="496871" cy="655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2" name="Straight Connector 61"/>
            <p:cNvCxnSpPr/>
            <p:nvPr/>
          </p:nvCxnSpPr>
          <p:spPr bwMode="auto">
            <a:xfrm>
              <a:off x="5378550" y="4904874"/>
              <a:ext cx="0" cy="32886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 flipH="1" flipV="1">
              <a:off x="5116410" y="5231731"/>
              <a:ext cx="496871" cy="401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 flipH="1" flipV="1">
              <a:off x="5116410" y="5335002"/>
              <a:ext cx="496871" cy="401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>
              <a:off x="5381116" y="5335002"/>
              <a:ext cx="0" cy="22559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cxnSp>
        <p:nvCxnSpPr>
          <p:cNvPr id="67" name="Straight Connector 66"/>
          <p:cNvCxnSpPr/>
          <p:nvPr/>
        </p:nvCxnSpPr>
        <p:spPr bwMode="auto">
          <a:xfrm>
            <a:off x="5192621" y="5718083"/>
            <a:ext cx="494458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0" name="Straight Arrow Connector 69"/>
          <p:cNvCxnSpPr/>
          <p:nvPr/>
        </p:nvCxnSpPr>
        <p:spPr bwMode="auto">
          <a:xfrm>
            <a:off x="260492" y="2177806"/>
            <a:ext cx="790470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33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60492" y="1549184"/>
                <a:ext cx="914400" cy="644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ru-RU" sz="3200" dirty="0" err="1" smtClean="0">
                  <a:latin typeface="Neo Sans Intel" pitchFamily="34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92" y="1549184"/>
                <a:ext cx="914400" cy="6446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Freeform 74"/>
          <p:cNvSpPr/>
          <p:nvPr/>
        </p:nvSpPr>
        <p:spPr bwMode="auto">
          <a:xfrm>
            <a:off x="2779295" y="1041218"/>
            <a:ext cx="3164305" cy="1738077"/>
          </a:xfrm>
          <a:custGeom>
            <a:avLst/>
            <a:gdLst>
              <a:gd name="connsiteX0" fmla="*/ 24063 w 3164305"/>
              <a:gd name="connsiteY0" fmla="*/ 0 h 1732548"/>
              <a:gd name="connsiteX1" fmla="*/ 0 w 3164305"/>
              <a:gd name="connsiteY1" fmla="*/ 1720516 h 1732548"/>
              <a:gd name="connsiteX2" fmla="*/ 3104147 w 3164305"/>
              <a:gd name="connsiteY2" fmla="*/ 1732548 h 1732548"/>
              <a:gd name="connsiteX3" fmla="*/ 3164305 w 3164305"/>
              <a:gd name="connsiteY3" fmla="*/ 84221 h 1732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4305" h="1732548">
                <a:moveTo>
                  <a:pt x="24063" y="0"/>
                </a:moveTo>
                <a:lnTo>
                  <a:pt x="0" y="1720516"/>
                </a:lnTo>
                <a:lnTo>
                  <a:pt x="3104147" y="1732548"/>
                </a:lnTo>
                <a:lnTo>
                  <a:pt x="3164305" y="84221"/>
                </a:lnTo>
              </a:path>
            </a:pathLst>
          </a:cu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347784" y="4660678"/>
            <a:ext cx="564304" cy="216568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86" name="Straight Arrow Connector 85"/>
          <p:cNvCxnSpPr/>
          <p:nvPr/>
        </p:nvCxnSpPr>
        <p:spPr bwMode="auto">
          <a:xfrm>
            <a:off x="268738" y="3128760"/>
            <a:ext cx="790470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268738" y="2500138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ru-RU" sz="3200" dirty="0" err="1" smtClean="0">
                  <a:latin typeface="Neo Sans Intel" pitchFamily="34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8" y="2500138"/>
                <a:ext cx="91440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268118" y="4603934"/>
            <a:ext cx="3286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+mj-lt"/>
              </a:rPr>
              <a:t>MOSFET has some parasitic capacities...</a:t>
            </a:r>
            <a:endParaRPr lang="ru-RU" sz="2400" dirty="0" err="1" smtClean="0"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08030" y="5349762"/>
            <a:ext cx="2465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and resistivity </a:t>
            </a:r>
            <a:endParaRPr lang="ru-RU" sz="2400" dirty="0" err="1" smtClean="0"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4279678"/>
      </p:ext>
    </p:extLst>
  </p:cSld>
  <p:clrMapOvr>
    <a:masterClrMapping/>
  </p:clrMapOvr>
  <p:transition advTm="1508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73" grpId="0"/>
      <p:bldP spid="75" grpId="0" animBg="1"/>
      <p:bldP spid="78" grpId="0" animBg="1"/>
      <p:bldP spid="87" grpId="0"/>
      <p:bldP spid="88" grpId="0"/>
      <p:bldP spid="89" grpId="0"/>
    </p:bldLst>
  </p:timing>
  <p:extLst>
    <p:ext uri="{3A86A75C-4F4B-4683-9AE1-C65F6400EC91}">
      <p14:laserTraceLst xmlns:p14="http://schemas.microsoft.com/office/powerpoint/2010/main">
        <p14:tracePtLst>
          <p14:tracePt t="34906" x="6938963" y="5715000"/>
          <p14:tracePt t="34914" x="6724650" y="5330825"/>
          <p14:tracePt t="34924" x="6589713" y="5081588"/>
          <p14:tracePt t="34935" x="6411913" y="4633913"/>
          <p14:tracePt t="34947" x="6357938" y="4419600"/>
          <p14:tracePt t="34961" x="6313488" y="4160838"/>
          <p14:tracePt t="34976" x="6303963" y="3625850"/>
          <p14:tracePt t="34990" x="6303963" y="3357563"/>
          <p14:tracePt t="35005" x="6340475" y="2884488"/>
          <p14:tracePt t="35018" x="6340475" y="2813050"/>
          <p14:tracePt t="35032" x="6348413" y="2786063"/>
          <p14:tracePt t="35314" x="6323013" y="2919413"/>
          <p14:tracePt t="35322" x="6323013" y="2946400"/>
          <p14:tracePt t="35333" x="6323013" y="2955925"/>
          <p14:tracePt t="35347" x="6323013" y="2973388"/>
          <p14:tracePt t="35364" x="6323013" y="2990850"/>
          <p14:tracePt t="35375" x="6323013" y="3017838"/>
          <p14:tracePt t="35389" x="6348413" y="3054350"/>
          <p14:tracePt t="35404" x="6473825" y="3187700"/>
          <p14:tracePt t="35418" x="6537325" y="3241675"/>
          <p14:tracePt t="35434" x="6680200" y="3303588"/>
          <p14:tracePt t="35447" x="6742113" y="3340100"/>
          <p14:tracePt t="35461" x="6777038" y="3348038"/>
          <p14:tracePt t="35475" x="6831013" y="3348038"/>
          <p14:tracePt t="35489" x="6875463" y="3322638"/>
          <p14:tracePt t="35503" x="6938963" y="3286125"/>
          <p14:tracePt t="35712" x="6983413" y="3340100"/>
          <p14:tracePt t="35721" x="7037388" y="3419475"/>
          <p14:tracePt t="35732" x="7099300" y="3500438"/>
          <p14:tracePt t="35747" x="7215188" y="3608388"/>
          <p14:tracePt t="35761" x="7446963" y="4081463"/>
          <p14:tracePt t="53710" x="7439025" y="4081463"/>
          <p14:tracePt t="53720" x="7385050" y="4081463"/>
          <p14:tracePt t="53731" x="7358063" y="4081463"/>
          <p14:tracePt t="53740" x="7304088" y="4062413"/>
          <p14:tracePt t="53751" x="7242175" y="4044950"/>
          <p14:tracePt t="53763" x="7116763" y="3990975"/>
          <p14:tracePt t="53777" x="6983413" y="3938588"/>
          <p14:tracePt t="53792" x="6670675" y="3822700"/>
          <p14:tracePt t="53805" x="6510338" y="3714750"/>
          <p14:tracePt t="53820" x="6340475" y="3625850"/>
          <p14:tracePt t="53834" x="6089650" y="3429000"/>
          <p14:tracePt t="53848" x="5946775" y="3286125"/>
          <p14:tracePt t="53863" x="5768975" y="3081338"/>
          <p14:tracePt t="53877" x="5670550" y="2938463"/>
          <p14:tracePt t="53892" x="5537200" y="2759075"/>
          <p14:tracePt t="53906" x="5099050" y="2347913"/>
          <p14:tracePt t="54211" x="5072063" y="2339975"/>
          <p14:tracePt t="54222" x="5054600" y="2330450"/>
          <p14:tracePt t="54232" x="5010150" y="2322513"/>
          <p14:tracePt t="54242" x="4938713" y="2286000"/>
          <p14:tracePt t="54251" x="4840288" y="2259013"/>
          <p14:tracePt t="54263" x="4751388" y="2224088"/>
          <p14:tracePt t="54277" x="4660900" y="2205038"/>
          <p14:tracePt t="54293" x="4510088" y="2133600"/>
          <p14:tracePt t="54305" x="4429125" y="2081213"/>
          <p14:tracePt t="54319" x="4322763" y="2017713"/>
          <p14:tracePt t="54334" x="4071938" y="1785938"/>
          <p14:tracePt t="54348" x="3919538" y="1670050"/>
          <p14:tracePt t="54364" x="3776663" y="1571625"/>
          <p14:tracePt t="54377" x="3759200" y="1562100"/>
          <p14:tracePt t="54391" x="3724275" y="1509713"/>
          <p14:tracePt t="54405" x="3697288" y="1482725"/>
          <p14:tracePt t="54419" x="3697288" y="1465263"/>
          <p14:tracePt t="54434" x="3697288" y="1455738"/>
          <p14:tracePt t="54448" x="3697288" y="1446213"/>
          <p14:tracePt t="54538" x="3732213" y="1446213"/>
          <p14:tracePt t="54548" x="3759200" y="1455738"/>
          <p14:tracePt t="54558" x="3795713" y="1465263"/>
          <p14:tracePt t="54568" x="3867150" y="1473200"/>
          <p14:tracePt t="54578" x="3973513" y="1490663"/>
          <p14:tracePt t="54591" x="4071938" y="1527175"/>
          <p14:tracePt t="54605" x="4170363" y="1562100"/>
          <p14:tracePt t="54619" x="4330700" y="1679575"/>
          <p14:tracePt t="54633" x="4384675" y="1704975"/>
          <p14:tracePt t="54648" x="4429125" y="1731963"/>
          <p14:tracePt t="54662" x="4473575" y="1758950"/>
          <p14:tracePt t="54676" x="4483100" y="1758950"/>
          <p14:tracePt t="54691" x="4473575" y="1803400"/>
          <p14:tracePt t="54705" x="4456113" y="1874838"/>
          <p14:tracePt t="54720" x="4419600" y="1919288"/>
          <p14:tracePt t="54733" x="4303713" y="2027238"/>
          <p14:tracePt t="54748" x="4224338" y="2044700"/>
          <p14:tracePt t="54762" x="4062413" y="2062163"/>
          <p14:tracePt t="54776" x="3973513" y="2054225"/>
          <p14:tracePt t="54791" x="3902075" y="2027238"/>
          <p14:tracePt t="54805" x="3822700" y="1965325"/>
          <p14:tracePt t="54819" x="3822700" y="1946275"/>
          <p14:tracePt t="54848" x="3822700" y="1938338"/>
          <p14:tracePt t="54862" x="3822700" y="1928813"/>
          <p14:tracePt t="54876" x="3822700" y="1911350"/>
          <p14:tracePt t="54906" x="3822700" y="1901825"/>
          <p14:tracePt t="54919" x="3830638" y="1901825"/>
          <p14:tracePt t="54933" x="3848100" y="1884363"/>
          <p14:tracePt t="54947" x="3875088" y="1866900"/>
          <p14:tracePt t="54962" x="3894138" y="1866900"/>
          <p14:tracePt t="54977" x="3929063" y="1839913"/>
          <p14:tracePt t="54990" x="3938588" y="1839913"/>
          <p14:tracePt t="55005" x="3956050" y="1839913"/>
          <p14:tracePt t="55019" x="3983038" y="1839913"/>
          <p14:tracePt t="55033" x="3990975" y="1839913"/>
          <p14:tracePt t="55090" x="3983038" y="1847850"/>
          <p14:tracePt t="55100" x="3956050" y="1857375"/>
          <p14:tracePt t="55109" x="3946525" y="1866900"/>
          <p14:tracePt t="55121" x="3919538" y="1866900"/>
          <p14:tracePt t="55133" x="3902075" y="1874838"/>
          <p14:tracePt t="55147" x="3884613" y="1874838"/>
          <p14:tracePt t="55161" x="3875088" y="1874838"/>
          <p14:tracePt t="55231" x="3894138" y="1874838"/>
          <p14:tracePt t="55241" x="3919538" y="1874838"/>
          <p14:tracePt t="55251" x="3965575" y="1874838"/>
          <p14:tracePt t="55262" x="4017963" y="1874838"/>
          <p14:tracePt t="55275" x="4081463" y="1857375"/>
          <p14:tracePt t="55289" x="4170363" y="1839913"/>
          <p14:tracePt t="55304" x="4384675" y="1822450"/>
          <p14:tracePt t="55318" x="4465638" y="1822450"/>
          <p14:tracePt t="55334" x="4581525" y="1822450"/>
          <p14:tracePt t="55347" x="4616450" y="1822450"/>
          <p14:tracePt t="55361" x="4633913" y="1839913"/>
          <p14:tracePt t="55376" x="4697413" y="1866900"/>
          <p14:tracePt t="55390" x="4724400" y="1884363"/>
          <p14:tracePt t="55406" x="4776788" y="1893888"/>
          <p14:tracePt t="55419" x="4795838" y="1893888"/>
          <p14:tracePt t="55433" x="4822825" y="1893888"/>
          <p14:tracePt t="55447" x="4822825" y="1884363"/>
          <p14:tracePt t="55487" x="4803775" y="1874838"/>
          <p14:tracePt t="55498" x="4776788" y="1874838"/>
          <p14:tracePt t="55507" x="4741863" y="1874838"/>
          <p14:tracePt t="55518" x="4697413" y="1874838"/>
          <p14:tracePt t="55532" x="4652963" y="1874838"/>
          <p14:tracePt t="55548" x="4527550" y="1874838"/>
          <p14:tracePt t="55560" x="4465638" y="1857375"/>
          <p14:tracePt t="55575" x="4394200" y="1857375"/>
          <p14:tracePt t="55589" x="4303713" y="1847850"/>
          <p14:tracePt t="55603" x="4276725" y="1847850"/>
          <p14:tracePt t="55618" x="4259263" y="1847850"/>
          <p14:tracePt t="55670" x="4259263" y="1857375"/>
          <p14:tracePt t="55702" x="4303713" y="1893888"/>
          <p14:tracePt t="55712" x="4384675" y="1911350"/>
          <p14:tracePt t="55723" x="4473575" y="1928813"/>
          <p14:tracePt t="55733" x="4589463" y="1955800"/>
          <p14:tracePt t="55747" x="4724400" y="2000250"/>
          <p14:tracePt t="55763" x="5045075" y="2152650"/>
          <p14:tracePt t="55775" x="5133975" y="2179638"/>
          <p14:tracePt t="55790" x="5187950" y="2187575"/>
          <p14:tracePt t="55804" x="5241925" y="2197100"/>
          <p14:tracePt t="55818" x="5251450" y="2197100"/>
          <p14:tracePt t="55866" x="5241925" y="2197100"/>
          <p14:tracePt t="55876" x="5187950" y="2197100"/>
          <p14:tracePt t="55886" x="5126038" y="2197100"/>
          <p14:tracePt t="55896" x="5072063" y="2197100"/>
          <p14:tracePt t="55906" x="4983163" y="2197100"/>
          <p14:tracePt t="55918" x="4902200" y="2197100"/>
          <p14:tracePt t="55932" x="4830763" y="2197100"/>
          <p14:tracePt t="55947" x="4660900" y="2143125"/>
          <p14:tracePt t="55961" x="4598988" y="2125663"/>
          <p14:tracePt t="55975" x="4545013" y="2108200"/>
          <p14:tracePt t="55990" x="4465638" y="2089150"/>
          <p14:tracePt t="56004" x="4419600" y="2089150"/>
          <p14:tracePt t="56243" x="4384675" y="2133600"/>
          <p14:tracePt t="56253" x="4348163" y="2179638"/>
          <p14:tracePt t="56264" x="4313238" y="2232025"/>
          <p14:tracePt t="56275" x="4276725" y="2312988"/>
          <p14:tracePt t="56289" x="4241800" y="2366963"/>
          <p14:tracePt t="56304" x="4179888" y="2438400"/>
          <p14:tracePt t="56318" x="4170363" y="2446338"/>
          <p14:tracePt t="56509" x="4160838" y="2465388"/>
          <p14:tracePt t="56520" x="4160838" y="2473325"/>
          <p14:tracePt t="56529" x="4152900" y="2482850"/>
          <p14:tracePt t="56539" x="4133850" y="2509838"/>
          <p14:tracePt t="56549" x="4098925" y="2536825"/>
          <p14:tracePt t="56561" x="4062413" y="2571750"/>
          <p14:tracePt t="56575" x="4017963" y="2598738"/>
          <p14:tracePt t="56591" x="3956050" y="2608263"/>
          <p14:tracePt t="56603" x="3938588" y="2608263"/>
          <p14:tracePt t="56642" x="3946525" y="2562225"/>
          <p14:tracePt t="56652" x="3990975" y="2536825"/>
          <p14:tracePt t="56663" x="4044950" y="2517775"/>
          <p14:tracePt t="56675" x="4089400" y="2500313"/>
          <p14:tracePt t="56690" x="4152900" y="2500313"/>
          <p14:tracePt t="56704" x="4251325" y="2490788"/>
          <p14:tracePt t="56718" x="4303713" y="2490788"/>
          <p14:tracePt t="56734" x="4402138" y="2490788"/>
          <p14:tracePt t="56746" x="4456113" y="2490788"/>
          <p14:tracePt t="56761" x="4518025" y="2490788"/>
          <p14:tracePt t="56775" x="4652963" y="2500313"/>
          <p14:tracePt t="56789" x="4705350" y="2527300"/>
          <p14:tracePt t="56806" x="4732338" y="2527300"/>
          <p14:tracePt t="56818" x="4732338" y="2536825"/>
          <p14:tracePt t="56877" x="4724400" y="2544763"/>
          <p14:tracePt t="56887" x="4687888" y="2544763"/>
          <p14:tracePt t="56897" x="4625975" y="2554288"/>
          <p14:tracePt t="56907" x="4537075" y="2589213"/>
          <p14:tracePt t="56918" x="4438650" y="2589213"/>
          <p14:tracePt t="56932" x="4348163" y="2598738"/>
          <p14:tracePt t="56948" x="4205288" y="2598738"/>
          <p14:tracePt t="56961" x="4133850" y="2598738"/>
          <p14:tracePt t="56975" x="4089400" y="2589213"/>
          <p14:tracePt t="56989" x="4071938" y="2562225"/>
          <p14:tracePt t="57020" x="4071938" y="2536825"/>
          <p14:tracePt t="57061" x="4098925" y="2527300"/>
          <p14:tracePt t="57071" x="4125913" y="2527300"/>
          <p14:tracePt t="57081" x="4170363" y="2527300"/>
          <p14:tracePt t="57091" x="4205288" y="2527300"/>
          <p14:tracePt t="57103" x="4259263" y="2527300"/>
          <p14:tracePt t="57118" x="4295775" y="2527300"/>
          <p14:tracePt t="57132" x="4394200" y="2527300"/>
          <p14:tracePt t="57146" x="4429125" y="2500313"/>
          <p14:tracePt t="57162" x="4491038" y="2500313"/>
          <p14:tracePt t="57175" x="4500563" y="2500313"/>
          <p14:tracePt t="57189" x="4518025" y="2500313"/>
          <p14:tracePt t="57203" x="4527550" y="2500313"/>
          <p14:tracePt t="57275" x="4527550" y="2517775"/>
          <p14:tracePt t="57285" x="4527550" y="2562225"/>
          <p14:tracePt t="57295" x="4483100" y="2652713"/>
          <p14:tracePt t="57306" x="4446588" y="2697163"/>
          <p14:tracePt t="57317" x="4411663" y="2751138"/>
          <p14:tracePt t="58033" x="4411663" y="2822575"/>
          <p14:tracePt t="58041" x="4419600" y="2965450"/>
          <p14:tracePt t="58051" x="4429125" y="3143250"/>
          <p14:tracePt t="58063" x="4438650" y="3295650"/>
          <p14:tracePt t="58074" x="4419600" y="3625850"/>
          <p14:tracePt t="58088" x="4419600" y="3813175"/>
          <p14:tracePt t="58102" x="4419600" y="4044950"/>
          <p14:tracePt t="58117" x="4419600" y="4170363"/>
          <p14:tracePt t="58132" x="4473575" y="4465638"/>
          <p14:tracePt t="58145" x="4483100" y="4581525"/>
          <p14:tracePt t="58160" x="4491038" y="4633913"/>
          <p14:tracePt t="58174" x="4491038" y="4687888"/>
          <p14:tracePt t="58358" x="4491038" y="4670425"/>
          <p14:tracePt t="58367" x="4491038" y="4625975"/>
          <p14:tracePt t="58378" x="4491038" y="4554538"/>
          <p14:tracePt t="58389" x="4510088" y="4527550"/>
          <p14:tracePt t="58402" x="4518025" y="4465638"/>
          <p14:tracePt t="58419" x="4527550" y="4367213"/>
          <p14:tracePt t="58431" x="4527550" y="4340225"/>
          <p14:tracePt t="58445" x="4537075" y="4330700"/>
          <p14:tracePt t="58449" x="4537075" y="4303713"/>
          <p14:tracePt t="58460" x="4545013" y="4259263"/>
          <p14:tracePt t="58474" x="4554538" y="4160838"/>
          <p14:tracePt t="58490" x="4562475" y="3813175"/>
          <p14:tracePt t="58502" x="4572000" y="3732213"/>
          <p14:tracePt t="58517" x="4598988" y="3660775"/>
          <p14:tracePt t="58531" x="4598988" y="3643313"/>
          <p14:tracePt t="58581" x="4589463" y="3652838"/>
          <p14:tracePt t="58592" x="4572000" y="3687763"/>
          <p14:tracePt t="58602" x="4545013" y="3714750"/>
          <p14:tracePt t="58612" x="4527550" y="3751263"/>
          <p14:tracePt t="58623" x="4491038" y="3822700"/>
          <p14:tracePt t="58633" x="4456113" y="3867150"/>
          <p14:tracePt t="58645" x="4411663" y="3956050"/>
          <p14:tracePt t="58660" x="4375150" y="4054475"/>
          <p14:tracePt t="58674" x="4303713" y="4133850"/>
          <p14:tracePt t="58689" x="4286250" y="4160838"/>
          <p14:tracePt t="58702" x="4276725" y="4170363"/>
          <p14:tracePt t="58817" x="4268788" y="4143375"/>
          <p14:tracePt t="58827" x="4268788" y="4116388"/>
          <p14:tracePt t="58837" x="4268788" y="4081463"/>
          <p14:tracePt t="58847" x="4268788" y="4054475"/>
          <p14:tracePt t="58859" x="4268788" y="4010025"/>
          <p14:tracePt t="58873" x="4268788" y="4000500"/>
          <p14:tracePt t="58888" x="4276725" y="3983038"/>
          <p14:tracePt t="58949" x="4276725" y="4000500"/>
          <p14:tracePt t="58961" x="4276725" y="4037013"/>
          <p14:tracePt t="58970" x="4276725" y="4071938"/>
          <p14:tracePt t="58980" x="4276725" y="4089400"/>
          <p14:tracePt t="58991" x="4276725" y="4116388"/>
          <p14:tracePt t="59002" x="4268788" y="4133850"/>
          <p14:tracePt t="59016" x="4268788" y="4143375"/>
          <p14:tracePt t="59063" x="4268788" y="4098925"/>
          <p14:tracePt t="59073" x="4268788" y="4010025"/>
          <p14:tracePt t="59083" x="4268788" y="3919538"/>
          <p14:tracePt t="59093" x="4276725" y="3857625"/>
          <p14:tracePt t="59104" x="4313238" y="3813175"/>
          <p14:tracePt t="59116" x="4330700" y="3768725"/>
          <p14:tracePt t="59130" x="4348163" y="3759200"/>
          <p14:tracePt t="59154" x="4357688" y="3759200"/>
          <p14:tracePt t="59175" x="4357688" y="3768725"/>
          <p14:tracePt t="59184" x="4367213" y="3822700"/>
          <p14:tracePt t="59193" x="4375150" y="3875088"/>
          <p14:tracePt t="61452" x="4510088" y="4017963"/>
          <p14:tracePt t="61461" x="4633913" y="4170363"/>
          <p14:tracePt t="61473" x="4751388" y="4286250"/>
          <p14:tracePt t="61486" x="4857750" y="4367213"/>
          <p14:tracePt t="61502" x="5054600" y="4625975"/>
          <p14:tracePt t="61515" x="5099050" y="4670425"/>
          <p14:tracePt t="61528" x="5133975" y="4714875"/>
          <p14:tracePt t="61543" x="5205413" y="4867275"/>
          <p14:tracePt t="61557" x="5241925" y="4973638"/>
          <p14:tracePt t="61571" x="5286375" y="5045075"/>
          <p14:tracePt t="61901" x="5295900" y="5045075"/>
          <p14:tracePt t="61911" x="5313363" y="5045075"/>
          <p14:tracePt t="61931" x="5330825" y="5045075"/>
          <p14:tracePt t="61942" x="5340350" y="5054600"/>
          <p14:tracePt t="61983" x="5340350" y="5062538"/>
          <p14:tracePt t="62289" x="5348288" y="5062538"/>
          <p14:tracePt t="62299" x="5394325" y="5054600"/>
          <p14:tracePt t="62309" x="5429250" y="5054600"/>
          <p14:tracePt t="62320" x="5473700" y="5045075"/>
          <p14:tracePt t="62330" x="5527675" y="5054600"/>
          <p14:tracePt t="62343" x="5634038" y="5054600"/>
          <p14:tracePt t="62357" x="5759450" y="5072063"/>
          <p14:tracePt t="62371" x="5867400" y="5072063"/>
          <p14:tracePt t="62385" x="5894388" y="5072063"/>
          <p14:tracePt t="62401" x="5938838" y="5089525"/>
          <p14:tracePt t="62414" x="5965825" y="5116513"/>
          <p14:tracePt t="62428" x="6018213" y="5170488"/>
          <p14:tracePt t="62443" x="6062663" y="5259388"/>
          <p14:tracePt t="62457" x="6072188" y="5322888"/>
          <p14:tracePt t="62474" x="6072188" y="5330825"/>
          <p14:tracePt t="62493" x="6045200" y="5330825"/>
          <p14:tracePt t="62503" x="6018213" y="5330825"/>
          <p14:tracePt t="62514" x="5991225" y="5330825"/>
          <p14:tracePt t="62528" x="5965825" y="5348288"/>
          <p14:tracePt t="62544" x="5884863" y="5402263"/>
          <p14:tracePt t="62557" x="5813425" y="5419725"/>
          <p14:tracePt t="62571" x="5776913" y="5419725"/>
          <p14:tracePt t="62585" x="5626100" y="5402263"/>
          <p14:tracePt t="62599" x="5518150" y="5330825"/>
          <p14:tracePt t="62615" x="5224463" y="5160963"/>
          <p14:tracePt t="62628" x="5072063" y="5153025"/>
          <p14:tracePt t="62643" x="4973638" y="5089525"/>
          <p14:tracePt t="62657" x="4776788" y="5027613"/>
          <p14:tracePt t="62671" x="4714875" y="5000625"/>
          <p14:tracePt t="62687" x="4608513" y="4956175"/>
          <p14:tracePt t="62699" x="4554538" y="4911725"/>
          <p14:tracePt t="62714" x="4537075" y="4894263"/>
          <p14:tracePt t="62729" x="4527550" y="4894263"/>
          <p14:tracePt t="62779" x="4554538" y="4894263"/>
          <p14:tracePt t="62789" x="4572000" y="4894263"/>
          <p14:tracePt t="62801" x="4625975" y="4894263"/>
          <p14:tracePt t="62814" x="4670425" y="4894263"/>
          <p14:tracePt t="62829" x="4867275" y="4991100"/>
          <p14:tracePt t="62842" x="4991100" y="5037138"/>
          <p14:tracePt t="62857" x="5170488" y="5099050"/>
          <p14:tracePt t="62871" x="5357813" y="5143500"/>
          <p14:tracePt t="62885" x="5411788" y="5143500"/>
          <p14:tracePt t="62901" x="5500688" y="5133975"/>
          <p14:tracePt t="62914" x="5562600" y="5116513"/>
          <p14:tracePt t="62928" x="5634038" y="5108575"/>
          <p14:tracePt t="62943" x="5776913" y="5108575"/>
          <p14:tracePt t="62957" x="5840413" y="5089525"/>
          <p14:tracePt t="62973" x="5911850" y="5089525"/>
          <p14:tracePt t="62985" x="5938838" y="5081588"/>
          <p14:tracePt t="63000" x="5965825" y="5062538"/>
          <p14:tracePt t="63014" x="6010275" y="5054600"/>
          <p14:tracePt t="63028" x="6045200" y="5062538"/>
          <p14:tracePt t="63042" x="6089650" y="5089525"/>
          <p14:tracePt t="63057" x="6108700" y="5108575"/>
          <p14:tracePt t="63667" x="6054725" y="5081588"/>
          <p14:tracePt t="63678" x="5991225" y="5027613"/>
          <p14:tracePt t="63688" x="5902325" y="4956175"/>
          <p14:tracePt t="63699" x="5786438" y="4830763"/>
          <p14:tracePt t="63713" x="5670550" y="4660900"/>
          <p14:tracePt t="63728" x="5599113" y="4598988"/>
          <p14:tracePt t="63742" x="5572125" y="4572000"/>
          <p14:tracePt t="63756" x="5500688" y="4527550"/>
          <p14:tracePt t="63872" x="5537200" y="4518025"/>
          <p14:tracePt t="63881" x="5562600" y="4510088"/>
          <p14:tracePt t="63892" x="5581650" y="4510088"/>
          <p14:tracePt t="63902" x="5608638" y="4510088"/>
          <p14:tracePt t="63913" x="5626100" y="4510088"/>
          <p14:tracePt t="63927" x="5643563" y="4510088"/>
          <p14:tracePt t="63942" x="5680075" y="4500563"/>
          <p14:tracePt t="63956" x="5697538" y="4500563"/>
          <p14:tracePt t="63970" x="5724525" y="4500563"/>
          <p14:tracePt t="63984" x="5768975" y="4500563"/>
          <p14:tracePt t="63999" x="5786438" y="4500563"/>
          <p14:tracePt t="64014" x="5813425" y="4500563"/>
          <p14:tracePt t="64027" x="5830888" y="4500563"/>
          <p14:tracePt t="64042" x="5848350" y="4500563"/>
          <p14:tracePt t="64056" x="5902325" y="4527550"/>
          <p14:tracePt t="64070" x="5919788" y="4572000"/>
          <p14:tracePt t="64086" x="5973763" y="4616450"/>
          <p14:tracePt t="64099" x="5991225" y="4643438"/>
          <p14:tracePt t="64113" x="5991225" y="4652963"/>
          <p14:tracePt t="64128" x="6027738" y="4679950"/>
          <p14:tracePt t="64141" x="6054725" y="4687888"/>
          <p14:tracePt t="64156" x="6081713" y="4687888"/>
          <p14:tracePt t="64536" x="6286500" y="4633913"/>
          <p14:tracePt t="64545" x="6429375" y="4589463"/>
          <p14:tracePt t="64557" x="6572250" y="4562475"/>
          <p14:tracePt t="64570" x="6751638" y="4537075"/>
          <p14:tracePt t="64585" x="6911975" y="4510088"/>
          <p14:tracePt t="64599" x="7215188" y="4500563"/>
          <p14:tracePt t="64613" x="7304088" y="4500563"/>
          <p14:tracePt t="64627" x="7500938" y="4510088"/>
          <p14:tracePt t="64641" x="7572375" y="4518025"/>
          <p14:tracePt t="64655" x="7634288" y="4537075"/>
          <p14:tracePt t="64670" x="7769225" y="4562475"/>
          <p14:tracePt t="64684" x="7867650" y="4562475"/>
          <p14:tracePt t="64699" x="8010525" y="4562475"/>
          <p14:tracePt t="64712" x="8089900" y="4562475"/>
          <p14:tracePt t="64729" x="8304213" y="4562475"/>
          <p14:tracePt t="64741" x="8420100" y="4562475"/>
          <p14:tracePt t="64756" x="8545513" y="4562475"/>
          <p14:tracePt t="64770" x="8732838" y="4562475"/>
          <p14:tracePt t="64783" x="8813800" y="4572000"/>
          <p14:tracePt t="64797" x="8875713" y="4581525"/>
          <p14:tracePt t="64811" x="8991600" y="4608513"/>
          <p14:tracePt t="64826" x="9072563" y="4608513"/>
          <p14:tracePt t="64840" x="9134475" y="4608513"/>
          <p14:tracePt t="64985" x="9109075" y="4608513"/>
          <p14:tracePt t="64995" x="9045575" y="4608513"/>
          <p14:tracePt t="65005" x="8974138" y="4589463"/>
          <p14:tracePt t="65015" x="8875713" y="4562475"/>
          <p14:tracePt t="65027" x="8742363" y="4527550"/>
          <p14:tracePt t="65041" x="8528050" y="4491038"/>
          <p14:tracePt t="65056" x="8081963" y="4483100"/>
          <p14:tracePt t="65069" x="7813675" y="4483100"/>
          <p14:tracePt t="65084" x="7554913" y="4510088"/>
          <p14:tracePt t="65098" x="6983413" y="4633913"/>
          <p14:tracePt t="65113" x="6759575" y="4660900"/>
          <p14:tracePt t="65128" x="6384925" y="4724400"/>
          <p14:tracePt t="65141" x="6276975" y="4741863"/>
          <p14:tracePt t="65155" x="6161088" y="4803775"/>
          <p14:tracePt t="65169" x="5902325" y="4919663"/>
          <p14:tracePt t="65184" x="5813425" y="4946650"/>
          <p14:tracePt t="65690" x="5813425" y="5251450"/>
          <p14:tracePt t="65698" x="5813425" y="5330825"/>
          <p14:tracePt t="65708" x="5795963" y="5438775"/>
          <p14:tracePt t="65719" x="5768975" y="5562600"/>
          <p14:tracePt t="65729" x="5724525" y="5634038"/>
          <p14:tracePt t="65739" x="5697538" y="5697538"/>
          <p14:tracePt t="65754" x="5688013" y="5741988"/>
          <p14:tracePt t="65768" x="5688013" y="5776913"/>
          <p14:tracePt t="65782" x="5680075" y="5803900"/>
          <p14:tracePt t="65821" x="5680075" y="5795963"/>
          <p14:tracePt t="65831" x="5680075" y="5759450"/>
          <p14:tracePt t="65841" x="5680075" y="5688013"/>
          <p14:tracePt t="65854" x="5680075" y="5562600"/>
          <p14:tracePt t="65868" x="5680075" y="5402263"/>
          <p14:tracePt t="65882" x="5680075" y="5286375"/>
          <p14:tracePt t="65896" x="5670550" y="5251450"/>
          <p14:tracePt t="65911" x="5661025" y="5205413"/>
          <p14:tracePt t="65925" x="5643563" y="5099050"/>
          <p14:tracePt t="65939" x="5643563" y="5054600"/>
          <p14:tracePt t="65953" x="5643563" y="5010150"/>
          <p14:tracePt t="65968" x="5653088" y="4956175"/>
          <p14:tracePt t="65982" x="5661025" y="4938713"/>
          <p14:tracePt t="65996" x="5680075" y="4919663"/>
          <p14:tracePt t="66046" x="5680075" y="4929188"/>
          <p14:tracePt t="66057" x="5670550" y="5000625"/>
          <p14:tracePt t="66067" x="5653088" y="5089525"/>
          <p14:tracePt t="66077" x="5634038" y="5180013"/>
          <p14:tracePt t="66087" x="5616575" y="5232400"/>
          <p14:tracePt t="66098" x="5589588" y="5268913"/>
          <p14:tracePt t="66112" x="5581650" y="5313363"/>
          <p14:tracePt t="66126" x="5572125" y="5375275"/>
          <p14:tracePt t="66140" x="5562600" y="5483225"/>
          <p14:tracePt t="66423" x="5562600" y="5518150"/>
          <p14:tracePt t="66433" x="5562600" y="5608638"/>
          <p14:tracePt t="66444" x="5581650" y="5741988"/>
          <p14:tracePt t="66455" x="5599113" y="5848350"/>
          <p14:tracePt t="66468" x="5626100" y="5956300"/>
          <p14:tracePt t="66483" x="5643563" y="6072188"/>
          <p14:tracePt t="66497" x="5661025" y="6251575"/>
          <p14:tracePt t="66511" x="5680075" y="6313488"/>
          <p14:tracePt t="66526" x="5688013" y="6340475"/>
          <p14:tracePt t="66578" x="5688013" y="6330950"/>
          <p14:tracePt t="66588" x="5688013" y="6286500"/>
          <p14:tracePt t="66599" x="5688013" y="6215063"/>
          <p14:tracePt t="66611" x="5705475" y="6062663"/>
          <p14:tracePt t="66625" x="5705475" y="5867400"/>
          <p14:tracePt t="66639" x="5768975" y="5402263"/>
          <p14:tracePt t="66654" x="5786438" y="5197475"/>
          <p14:tracePt t="66669" x="5803900" y="4965700"/>
          <p14:tracePt t="66682" x="5813425" y="4884738"/>
          <p14:tracePt t="66697" x="5813425" y="4813300"/>
          <p14:tracePt t="66711" x="5813425" y="4803775"/>
          <p14:tracePt t="66771" x="5813425" y="4813300"/>
          <p14:tracePt t="66781" x="5813425" y="4840288"/>
          <p14:tracePt t="66792" x="5813425" y="4875213"/>
          <p14:tracePt t="66802" x="5813425" y="4929188"/>
          <p14:tracePt t="66813" x="5813425" y="4965700"/>
          <p14:tracePt t="66825" x="5813425" y="5027613"/>
          <p14:tracePt t="66840" x="5813425" y="5099050"/>
          <p14:tracePt t="66854" x="5813425" y="5286375"/>
          <p14:tracePt t="66868" x="5813425" y="5340350"/>
          <p14:tracePt t="66884" x="5803900" y="5402263"/>
          <p14:tracePt t="66897" x="5795963" y="5429250"/>
          <p14:tracePt t="66911" x="5776913" y="5491163"/>
          <p14:tracePt t="66925" x="5732463" y="5562600"/>
          <p14:tracePt t="66939" x="5724525" y="5616575"/>
          <p14:tracePt t="67029" x="5724525" y="5491163"/>
          <p14:tracePt t="67037" x="5732463" y="5411788"/>
          <p14:tracePt t="67047" x="5768975" y="5340350"/>
          <p14:tracePt t="67057" x="5786438" y="5251450"/>
          <p14:tracePt t="67069" x="5803900" y="5224463"/>
          <p14:tracePt t="67082" x="5813425" y="5214938"/>
          <p14:tracePt t="67118" x="5822950" y="5214938"/>
          <p14:tracePt t="71603" x="5500688" y="5197475"/>
          <p14:tracePt t="71611" x="5276850" y="5197475"/>
          <p14:tracePt t="71623" x="4929188" y="5214938"/>
          <p14:tracePt t="71636" x="4598988" y="5313363"/>
          <p14:tracePt t="71652" x="3990975" y="5562600"/>
          <p14:tracePt t="71665" x="3830638" y="5599113"/>
          <p14:tracePt t="71679" x="3705225" y="5634038"/>
          <p14:tracePt t="71694" x="3633788" y="5634038"/>
          <p14:tracePt t="71724" x="3633788" y="5626100"/>
          <p14:tracePt t="71744" x="3633788" y="5616575"/>
          <p14:tracePt t="71755" x="3660775" y="5554663"/>
          <p14:tracePt t="71765" x="3732213" y="5483225"/>
          <p14:tracePt t="71780" x="3830638" y="5438775"/>
          <p14:tracePt t="71795" x="4062413" y="5429250"/>
          <p14:tracePt t="71808" x="4179888" y="5429250"/>
          <p14:tracePt t="71822" x="4232275" y="5429250"/>
          <p14:tracePt t="71836" x="4276725" y="5429250"/>
          <p14:tracePt t="71851" x="4303713" y="5429250"/>
          <p14:tracePt t="71867" x="4348163" y="5429250"/>
          <p14:tracePt t="71879" x="4394200" y="5429250"/>
          <p14:tracePt t="71893" x="4483100" y="5429250"/>
          <p14:tracePt t="71908" x="4625975" y="5429250"/>
          <p14:tracePt t="71922" x="4670425" y="5429250"/>
          <p14:tracePt t="71938" x="4759325" y="5429250"/>
          <p14:tracePt t="71950" x="4786313" y="5429250"/>
          <p14:tracePt t="71965" x="4822825" y="5429250"/>
          <p14:tracePt t="71979" x="4938713" y="5429250"/>
          <p14:tracePt t="71993" x="5010150" y="5429250"/>
          <p14:tracePt t="72009" x="5133975" y="5510213"/>
          <p14:tracePt t="72023" x="5170488" y="5518150"/>
          <p14:tracePt t="72036" x="5187950" y="5545138"/>
          <p14:tracePt t="72050" x="5214938" y="5554663"/>
          <p14:tracePt t="72079" x="5214938" y="5562600"/>
          <p14:tracePt t="72093" x="5232400" y="5599113"/>
          <p14:tracePt t="72107" x="5241925" y="5661025"/>
          <p14:tracePt t="72122" x="5143500" y="5956300"/>
          <p14:tracePt t="72136" x="5018088" y="6232525"/>
          <p14:tracePt t="72152" x="4768850" y="6643688"/>
          <p14:tracePt t="72165" x="4633913" y="6813550"/>
          <p14:tracePt t="72179" x="4510088" y="6848475"/>
          <p14:tracePt t="72193" x="4367213" y="6848475"/>
          <p14:tracePt t="72208" x="4322763" y="6848475"/>
          <p14:tracePt t="72223" x="4187825" y="6759575"/>
          <p14:tracePt t="72236" x="4116388" y="6599238"/>
          <p14:tracePt t="72249" x="4044950" y="6473825"/>
          <p14:tracePt t="72264" x="3983038" y="6259513"/>
          <p14:tracePt t="72278" x="3965575" y="6126163"/>
          <p14:tracePt t="72293" x="3965575" y="5929313"/>
          <p14:tracePt t="72307" x="3965575" y="5786438"/>
          <p14:tracePt t="72322" x="3965575" y="5768975"/>
          <p14:tracePt t="72336" x="3973513" y="5715000"/>
          <p14:tracePt t="72351" x="4010025" y="5670550"/>
          <p14:tracePt t="72366" x="4152900" y="5545138"/>
          <p14:tracePt t="72379" x="4251325" y="5483225"/>
          <p14:tracePt t="72393" x="4367213" y="5411788"/>
          <p14:tracePt t="72408" x="4554538" y="5367338"/>
          <p14:tracePt t="72422" x="4616450" y="5348288"/>
          <p14:tracePt t="72436" x="4670425" y="5348288"/>
          <p14:tracePt t="72450" x="4768850" y="5348288"/>
          <p14:tracePt t="72465" x="4813300" y="5357813"/>
          <p14:tracePt t="72479" x="4894263" y="5402263"/>
          <p14:tracePt t="72493" x="4929188" y="5456238"/>
          <p14:tracePt t="72507" x="4965700" y="5483225"/>
          <p14:tracePt t="72522" x="4973638" y="5537200"/>
          <p14:tracePt t="72551" x="4983163" y="5537200"/>
          <p14:tracePt t="72633" x="4973638" y="5537200"/>
          <p14:tracePt t="72642" x="4919663" y="5527675"/>
          <p14:tracePt t="72653" x="4894263" y="5500688"/>
          <p14:tracePt t="72665" x="4848225" y="5438775"/>
          <p14:tracePt t="72679" x="4822825" y="5375275"/>
          <p14:tracePt t="72694" x="4751388" y="5251450"/>
          <p14:tracePt t="72707" x="4732338" y="5232400"/>
          <p14:tracePt t="72721" x="4714875" y="5224463"/>
          <p14:tracePt t="72736" x="4633913" y="5224463"/>
          <p14:tracePt t="72750" x="4545013" y="5259388"/>
          <p14:tracePt t="72765" x="4402138" y="5303838"/>
          <p14:tracePt t="72778" x="4348163" y="5313363"/>
          <p14:tracePt t="72793" x="4303713" y="5313363"/>
          <p14:tracePt t="72807" x="4268788" y="5303838"/>
          <p14:tracePt t="72821" x="4259263" y="5295900"/>
          <p14:tracePt t="72836" x="4251325" y="5286375"/>
          <p14:tracePt t="72867" x="4295775" y="5276850"/>
          <p14:tracePt t="72878" x="4340225" y="5276850"/>
          <p14:tracePt t="72888" x="4375150" y="5276850"/>
          <p14:tracePt t="72897" x="4402138" y="5276850"/>
          <p14:tracePt t="72909" x="4446588" y="5322888"/>
          <p14:tracePt t="72921" x="4510088" y="5375275"/>
          <p14:tracePt t="72935" x="4572000" y="5438775"/>
          <p14:tracePt t="72950" x="4857750" y="5724525"/>
          <p14:tracePt t="72964" x="5037138" y="5857875"/>
          <p14:tracePt t="72979" x="5295900" y="6286500"/>
          <p14:tracePt t="72993" x="5322888" y="6313488"/>
          <p14:tracePt t="73007" x="5340350" y="6323013"/>
          <p14:tracePt t="73022" x="5348288" y="6330950"/>
          <p14:tracePt t="73035" x="5367338" y="6340475"/>
          <p14:tracePt t="73051" x="5527675" y="6616700"/>
          <p14:tracePt t="73064" x="5572125" y="6759575"/>
          <p14:tracePt t="73078" x="5599113" y="6823075"/>
          <p14:tracePt t="73093" x="5608638" y="6840538"/>
          <p14:tracePt t="73132" x="5599113" y="6705600"/>
          <p14:tracePt t="73143" x="5599113" y="6581775"/>
          <p14:tracePt t="73153" x="5616575" y="6483350"/>
          <p14:tracePt t="73164" x="5661025" y="6384925"/>
          <p14:tracePt t="73178" x="5759450" y="6197600"/>
          <p14:tracePt t="73195" x="6000750" y="5795963"/>
          <p14:tracePt t="73207" x="6081713" y="5705475"/>
          <p14:tracePt t="73221" x="6161088" y="5626100"/>
          <p14:tracePt t="73235" x="6375400" y="5322888"/>
          <p14:tracePt t="73249" x="6456363" y="5251450"/>
          <p14:tracePt t="73266" x="6634163" y="5143500"/>
          <p14:tracePt t="73278" x="6732588" y="5099050"/>
          <p14:tracePt t="73292" x="6804025" y="5072063"/>
          <p14:tracePt t="73306" x="6875463" y="5072063"/>
          <p14:tracePt t="73356" x="6875463" y="5081588"/>
          <p14:tracePt t="73366" x="6848475" y="5116513"/>
          <p14:tracePt t="73377" x="6813550" y="5205413"/>
          <p14:tracePt t="73388" x="6742113" y="5268913"/>
          <p14:tracePt t="73398" x="6670675" y="5348288"/>
          <p14:tracePt t="73409" x="6589713" y="5411788"/>
          <p14:tracePt t="73421" x="6510338" y="5446713"/>
          <p14:tracePt t="73435" x="6456363" y="5491163"/>
          <p14:tracePt t="73449" x="6357938" y="5518150"/>
          <p14:tracePt t="73464" x="6323013" y="5518150"/>
          <p14:tracePt t="73480" x="6259513" y="5554663"/>
          <p14:tracePt t="73492" x="6215063" y="5572125"/>
          <p14:tracePt t="74238" x="6054725" y="5616575"/>
          <p14:tracePt t="74245" x="5902325" y="5661025"/>
          <p14:tracePt t="74256" x="5608638" y="5732463"/>
          <p14:tracePt t="74266" x="5367338" y="5822950"/>
          <p14:tracePt t="74277" x="5224463" y="5857875"/>
          <p14:tracePt t="74292" x="5143500" y="5884863"/>
          <p14:tracePt t="74306" x="4983163" y="5938838"/>
          <p14:tracePt t="74320" x="4894263" y="5991225"/>
          <p14:tracePt t="100668" x="5054600" y="5562600"/>
          <p14:tracePt t="100676" x="5099050" y="5491163"/>
          <p14:tracePt t="100688" x="5143500" y="5419725"/>
          <p14:tracePt t="100703" x="5170488" y="5357813"/>
          <p14:tracePt t="100717" x="5251450" y="5153025"/>
          <p14:tracePt t="100731" x="5348288" y="4919663"/>
          <p14:tracePt t="100748" x="5634038" y="4133850"/>
          <p14:tracePt t="100760" x="5768975" y="3813175"/>
          <p14:tracePt t="100774" x="5919788" y="3571875"/>
          <p14:tracePt t="100788" x="6081713" y="3313113"/>
          <p14:tracePt t="100803" x="6161088" y="3276600"/>
          <p14:tracePt t="102119" x="5919788" y="3187700"/>
          <p14:tracePt t="102126" x="5803900" y="3187700"/>
          <p14:tracePt t="102137" x="5688013" y="3187700"/>
          <p14:tracePt t="102147" x="5491163" y="3152775"/>
          <p14:tracePt t="102159" x="5187950" y="2973388"/>
          <p14:tracePt t="102174" x="4946650" y="2830513"/>
          <p14:tracePt t="102188" x="4643438" y="2652713"/>
          <p14:tracePt t="102202" x="4562475" y="2589213"/>
          <p14:tracePt t="102216" x="4545013" y="2562225"/>
          <p14:tracePt t="102230" x="4537075" y="2544763"/>
          <p14:tracePt t="102245" x="4527550" y="2527300"/>
          <p14:tracePt t="102259" x="4268788" y="1946275"/>
          <p14:tracePt t="102273" x="4241800" y="1919288"/>
          <p14:tracePt t="102287" x="4098925" y="1581150"/>
          <p14:tracePt t="102433" x="4062413" y="1643063"/>
          <p14:tracePt t="102444" x="3983038" y="1751013"/>
          <p14:tracePt t="102455" x="3830638" y="1928813"/>
          <p14:tracePt t="102464" x="3705225" y="2116138"/>
          <p14:tracePt t="102475" x="3598863" y="2205038"/>
          <p14:tracePt t="102487" x="3509963" y="2276475"/>
          <p14:tracePt t="102502" x="3438525" y="2303463"/>
          <p14:tracePt t="102516" x="3303588" y="2303463"/>
          <p14:tracePt t="102531" x="3232150" y="2303463"/>
          <p14:tracePt t="102545" x="3116263" y="2286000"/>
          <p14:tracePt t="102559" x="3071813" y="2276475"/>
          <p14:tracePt t="102573" x="3009900" y="2241550"/>
          <p14:tracePt t="102587" x="2928938" y="2224088"/>
          <p14:tracePt t="102602" x="2901950" y="2214563"/>
          <p14:tracePt t="102617" x="2857500" y="2170113"/>
          <p14:tracePt t="102630" x="2840038" y="2152650"/>
          <p14:tracePt t="102644" x="2822575" y="2081213"/>
          <p14:tracePt t="102659" x="2830513" y="1911350"/>
          <p14:tracePt t="102673" x="2874963" y="1768475"/>
          <p14:tracePt t="102688" x="3027363" y="1347788"/>
          <p14:tracePt t="102701" x="3098800" y="1169988"/>
          <p14:tracePt t="102715" x="3170238" y="1027113"/>
          <p14:tracePt t="102729" x="3232150" y="812800"/>
          <p14:tracePt t="102744" x="3232150" y="803275"/>
          <p14:tracePt t="102779" x="3205163" y="803275"/>
          <p14:tracePt t="102790" x="3170238" y="803275"/>
          <p14:tracePt t="102801" x="3160713" y="803275"/>
          <p14:tracePt t="102815" x="3152775" y="803275"/>
          <p14:tracePt t="102914" x="3152775" y="812800"/>
          <p14:tracePt t="102923" x="3133725" y="830263"/>
          <p14:tracePt t="102934" x="3125788" y="839788"/>
          <p14:tracePt t="102945" x="3116263" y="857250"/>
          <p14:tracePt t="102958" x="3098800" y="874713"/>
          <p14:tracePt t="102975" x="3071813" y="893763"/>
          <p14:tracePt t="102987" x="3062288" y="901700"/>
          <p14:tracePt t="103025" x="3044825" y="901700"/>
          <p14:tracePt t="103036" x="3036888" y="911225"/>
          <p14:tracePt t="103056" x="3017838" y="919163"/>
          <p14:tracePt t="103066" x="3009900" y="938213"/>
          <p14:tracePt t="103077" x="2990850" y="955675"/>
          <p14:tracePt t="103087" x="2982913" y="973138"/>
          <p14:tracePt t="103101" x="2965450" y="982663"/>
          <p14:tracePt t="103118" x="2965450" y="1009650"/>
          <p14:tracePt t="103130" x="2955925" y="1062038"/>
          <p14:tracePt t="103144" x="2955925" y="1089025"/>
          <p14:tracePt t="103159" x="2955925" y="1169988"/>
          <p14:tracePt t="103189" x="2955925" y="1179513"/>
          <p14:tracePt t="103219" x="2955925" y="1187450"/>
          <p14:tracePt t="103230" x="2955925" y="1231900"/>
          <p14:tracePt t="103240" x="2955925" y="1268413"/>
          <p14:tracePt t="103250" x="2955925" y="1322388"/>
          <p14:tracePt t="103261" x="2955925" y="1366838"/>
          <p14:tracePt t="103273" x="2955925" y="1438275"/>
          <p14:tracePt t="103287" x="2955925" y="1465263"/>
          <p14:tracePt t="103300" x="2946400" y="1482725"/>
          <p14:tracePt t="103352" x="2946400" y="1490663"/>
          <p14:tracePt t="103362" x="2946400" y="1517650"/>
          <p14:tracePt t="103373" x="2946400" y="1571625"/>
          <p14:tracePt t="103387" x="2946400" y="1652588"/>
          <p14:tracePt t="103400" x="2946400" y="1731963"/>
          <p14:tracePt t="103415" x="2919413" y="1884363"/>
          <p14:tracePt t="103429" x="2901950" y="1965325"/>
          <p14:tracePt t="103443" x="2884488" y="2170113"/>
          <p14:tracePt t="103457" x="2874963" y="2224088"/>
          <p14:tracePt t="103472" x="2874963" y="2251075"/>
          <p14:tracePt t="103486" x="2874963" y="2322513"/>
          <p14:tracePt t="103500" x="2894013" y="2384425"/>
          <p14:tracePt t="103515" x="2928938" y="2517775"/>
          <p14:tracePt t="103529" x="2938463" y="2581275"/>
          <p14:tracePt t="103543" x="2955925" y="2660650"/>
          <p14:tracePt t="103557" x="3000375" y="2732088"/>
          <p14:tracePt t="103572" x="3017838" y="2759075"/>
          <p14:tracePt t="103586" x="3098800" y="2822575"/>
          <p14:tracePt t="103601" x="3152775" y="2857500"/>
          <p14:tracePt t="103615" x="3214688" y="2901950"/>
          <p14:tracePt t="103629" x="3303588" y="2928938"/>
          <p14:tracePt t="103643" x="3348038" y="2965450"/>
          <p14:tracePt t="103658" x="3465513" y="2990850"/>
          <p14:tracePt t="103673" x="3536950" y="3054350"/>
          <p14:tracePt t="103687" x="3616325" y="3081338"/>
          <p14:tracePt t="103701" x="3768725" y="3143250"/>
          <p14:tracePt t="103715" x="3848100" y="3160713"/>
          <p14:tracePt t="103730" x="4010025" y="3205163"/>
          <p14:tracePt t="103744" x="4071938" y="3214688"/>
          <p14:tracePt t="103758" x="4108450" y="3214688"/>
          <p14:tracePt t="103772" x="4179888" y="3214688"/>
          <p14:tracePt t="103786" x="4241800" y="3214688"/>
          <p14:tracePt t="103801" x="4384675" y="3224213"/>
          <p14:tracePt t="103815" x="4465638" y="3224213"/>
          <p14:tracePt t="103830" x="4562475" y="3232150"/>
          <p14:tracePt t="103844" x="4705350" y="3241675"/>
          <p14:tracePt t="103858" x="4776788" y="3241675"/>
          <p14:tracePt t="103873" x="4929188" y="3241675"/>
          <p14:tracePt t="103886" x="5000625" y="3241675"/>
          <p14:tracePt t="103901" x="5054600" y="3241675"/>
          <p14:tracePt t="103915" x="5187950" y="3241675"/>
          <p14:tracePt t="103929" x="5268913" y="3232150"/>
          <p14:tracePt t="103944" x="5456238" y="3197225"/>
          <p14:tracePt t="103958" x="5545138" y="3187700"/>
          <p14:tracePt t="103972" x="5653088" y="3170238"/>
          <p14:tracePt t="103987" x="5956300" y="3098800"/>
          <p14:tracePt t="104001" x="6054725" y="3044825"/>
          <p14:tracePt t="104016" x="6276975" y="2911475"/>
          <p14:tracePt t="104029" x="6375400" y="2847975"/>
          <p14:tracePt t="104043" x="6473825" y="2803525"/>
          <p14:tracePt t="104058" x="6581775" y="2705100"/>
          <p14:tracePt t="104072" x="6626225" y="2660650"/>
          <p14:tracePt t="104087" x="6688138" y="2589213"/>
          <p14:tracePt t="104101" x="6715125" y="2527300"/>
          <p14:tracePt t="104115" x="6715125" y="2482850"/>
          <p14:tracePt t="104129" x="6742113" y="2384425"/>
          <p14:tracePt t="104143" x="6759575" y="2330450"/>
          <p14:tracePt t="104159" x="6796088" y="2160588"/>
          <p14:tracePt t="104172" x="6804025" y="2081213"/>
          <p14:tracePt t="104186" x="6823075" y="1973263"/>
          <p14:tracePt t="104200" x="6823075" y="1803400"/>
          <p14:tracePt t="104215" x="6823075" y="1741488"/>
          <p14:tracePt t="104231" x="6823075" y="1608138"/>
          <p14:tracePt t="104243" x="6823075" y="1536700"/>
          <p14:tracePt t="104258" x="6804025" y="1455738"/>
          <p14:tracePt t="104272" x="6796088" y="1295400"/>
          <p14:tracePt t="104286" x="6786563" y="1241425"/>
          <p14:tracePt t="104302" x="6786563" y="1089025"/>
          <p14:tracePt t="104315" x="6786563" y="1054100"/>
          <p14:tracePt t="104330" x="6786563" y="990600"/>
          <p14:tracePt t="104343" x="6786563" y="965200"/>
          <p14:tracePt t="104357" x="6777038" y="955675"/>
          <p14:tracePt t="104373" x="6769100" y="955675"/>
          <p14:tracePt t="104568" x="6732588" y="990600"/>
          <p14:tracePt t="104578" x="6715125" y="1009650"/>
          <p14:tracePt t="104589" x="6661150" y="1081088"/>
          <p14:tracePt t="104600" x="6554788" y="1143000"/>
          <p14:tracePt t="104614" x="6367463" y="1312863"/>
          <p14:tracePt t="104629" x="6000750" y="1562100"/>
          <p14:tracePt t="104643" x="5759450" y="1633538"/>
          <p14:tracePt t="104659" x="5251450" y="1687513"/>
          <p14:tracePt t="104672" x="4956175" y="1687513"/>
          <p14:tracePt t="104686" x="4660900" y="1670050"/>
          <p14:tracePt t="104700" x="4125913" y="1608138"/>
          <p14:tracePt t="104714" x="3938588" y="1571625"/>
          <p14:tracePt t="104730" x="3776663" y="1536700"/>
          <p14:tracePt t="104743" x="3517900" y="1465263"/>
          <p14:tracePt t="104757" x="3438525" y="1455738"/>
          <p14:tracePt t="104772" x="3330575" y="1419225"/>
          <p14:tracePt t="104999" x="3295650" y="1482725"/>
          <p14:tracePt t="105007" x="3276600" y="1554163"/>
          <p14:tracePt t="105017" x="3268663" y="1660525"/>
          <p14:tracePt t="105029" x="3259138" y="1714500"/>
          <p14:tracePt t="105043" x="3259138" y="1795463"/>
          <p14:tracePt t="105057" x="3348038" y="2062163"/>
          <p14:tracePt t="105071" x="3429000" y="2251075"/>
          <p14:tracePt t="105086" x="3500438" y="2322513"/>
          <p14:tracePt t="105100" x="3660775" y="2419350"/>
          <p14:tracePt t="105114" x="3751263" y="2428875"/>
          <p14:tracePt t="105129" x="3956050" y="2428875"/>
          <p14:tracePt t="105143" x="4054475" y="2411413"/>
          <p14:tracePt t="105157" x="4160838" y="2401888"/>
          <p14:tracePt t="105171" x="4411663" y="2401888"/>
          <p14:tracePt t="105185" x="4510088" y="2401888"/>
          <p14:tracePt t="105200" x="4679950" y="2438400"/>
          <p14:tracePt t="105214" x="4768850" y="2455863"/>
          <p14:tracePt t="105228" x="4867275" y="2509838"/>
          <p14:tracePt t="105243" x="5116513" y="2679700"/>
          <p14:tracePt t="105257" x="5419725" y="2803525"/>
          <p14:tracePt t="143270" x="5357813" y="2884488"/>
          <p14:tracePt t="143279" x="5340350" y="2911475"/>
          <p14:tracePt t="143290" x="5322888" y="2946400"/>
          <p14:tracePt t="143303" x="5286375" y="2990850"/>
          <p14:tracePt t="143319" x="5205413" y="3152775"/>
          <p14:tracePt t="143332" x="5187950" y="3232150"/>
          <p14:tracePt t="143345" x="5180013" y="3402013"/>
          <p14:tracePt t="143360" x="5197475" y="3571875"/>
          <p14:tracePt t="143374" x="5224463" y="3670300"/>
          <p14:tracePt t="143388" x="5276850" y="3732213"/>
          <p14:tracePt t="143402" x="5348288" y="3848100"/>
          <p14:tracePt t="143417" x="5375275" y="3867150"/>
          <p14:tracePt t="143433" x="5510213" y="3946525"/>
          <p14:tracePt t="143445" x="5581650" y="3983038"/>
          <p14:tracePt t="143731" x="5483225" y="4133850"/>
          <p14:tracePt t="143739" x="5394325" y="4214813"/>
          <p14:tracePt t="143749" x="5303838" y="4276725"/>
          <p14:tracePt t="143761" x="5197475" y="4367213"/>
          <p14:tracePt t="143774" x="5027613" y="4483100"/>
          <p14:tracePt t="143791" x="4625975" y="4705350"/>
          <p14:tracePt t="143803" x="4518025" y="4751388"/>
          <p14:tracePt t="143817" x="4429125" y="4813300"/>
          <p14:tracePt t="143831" x="4394200" y="4822825"/>
          <p14:tracePt t="143913" x="4419600" y="4822825"/>
          <p14:tracePt t="143923" x="4491038" y="4803775"/>
          <p14:tracePt t="143934" x="4589463" y="4803775"/>
          <p14:tracePt t="143945" x="4741863" y="4822825"/>
          <p14:tracePt t="143960" x="4857750" y="4830763"/>
          <p14:tracePt t="143974" x="5054600" y="4830763"/>
          <p14:tracePt t="143988" x="5126038" y="4840288"/>
          <p14:tracePt t="144004" x="5224463" y="4867275"/>
          <p14:tracePt t="144017" x="5268913" y="4884738"/>
          <p14:tracePt t="144032" x="5295900" y="4911725"/>
          <p14:tracePt t="144046" x="5340350" y="5027613"/>
          <p14:tracePt t="144060" x="5367338" y="5081588"/>
          <p14:tracePt t="144073" x="5384800" y="5170488"/>
          <p14:tracePt t="144088" x="5411788" y="5232400"/>
          <p14:tracePt t="144465" x="5483225" y="5232400"/>
          <p14:tracePt t="144475" x="5626100" y="5268913"/>
          <p14:tracePt t="144484" x="5751513" y="5276850"/>
          <p14:tracePt t="144494" x="5902325" y="5276850"/>
          <p14:tracePt t="144508" x="6116638" y="5276850"/>
          <p14:tracePt t="144516" x="6286500" y="5276850"/>
          <p14:tracePt t="144530" x="6456363" y="5251450"/>
          <p14:tracePt t="144545" x="6786563" y="5180013"/>
          <p14:tracePt t="144559" x="6956425" y="5126038"/>
          <p14:tracePt t="144573" x="7108825" y="5126038"/>
          <p14:tracePt t="144587" x="7402513" y="5126038"/>
          <p14:tracePt t="144601" x="7518400" y="5153025"/>
          <p14:tracePt t="144616" x="7697788" y="5197475"/>
          <p14:tracePt t="145080" x="7419975" y="5099050"/>
          <p14:tracePt t="145087" x="7242175" y="5010150"/>
          <p14:tracePt t="145098" x="7062788" y="5010150"/>
          <p14:tracePt t="145108" x="6894513" y="5010150"/>
          <p14:tracePt t="145119" x="6769100" y="5010150"/>
          <p14:tracePt t="145130" x="6643688" y="5010150"/>
          <p14:tracePt t="145145" x="6527800" y="5010150"/>
          <p14:tracePt t="145159" x="6296025" y="5010150"/>
          <p14:tracePt t="145173" x="6205538" y="5010150"/>
          <p14:tracePt t="145189" x="6045200" y="5010150"/>
          <p14:tracePt t="145202" x="5983288" y="5010150"/>
          <p14:tracePt t="145217" x="5911850" y="5000625"/>
          <p14:tracePt t="145230" x="5795963" y="4973638"/>
          <p14:tracePt t="145245" x="5741988" y="4956175"/>
          <p14:tracePt t="145259" x="5705475" y="4956175"/>
          <p14:tracePt t="145273" x="5616575" y="4973638"/>
          <p14:tracePt t="145287" x="5589588" y="4983163"/>
          <p14:tracePt t="145302" x="5562600" y="4991100"/>
          <p14:tracePt t="145333" x="5554663" y="4991100"/>
          <p14:tracePt t="145414" x="5562600" y="5010150"/>
          <p14:tracePt t="145425" x="5562600" y="5018088"/>
          <p14:tracePt t="145435" x="5589588" y="5027613"/>
          <p14:tracePt t="145446" x="5634038" y="5054600"/>
          <p14:tracePt t="145459" x="5732463" y="5116513"/>
          <p14:tracePt t="145473" x="5848350" y="5197475"/>
          <p14:tracePt t="146203" x="5688013" y="5367338"/>
          <p14:tracePt t="146211" x="5626100" y="5446713"/>
          <p14:tracePt t="146222" x="5562600" y="5537200"/>
          <p14:tracePt t="146233" x="5518150" y="5599113"/>
          <p14:tracePt t="146244" x="5465763" y="5643563"/>
          <p14:tracePt t="146258" x="5411788" y="5724525"/>
          <p14:tracePt t="146272" x="5330825" y="5830888"/>
          <p14:tracePt t="146287" x="5295900" y="5911850"/>
          <p14:tracePt t="146691" x="5286375" y="5919788"/>
          <p14:tracePt t="146701" x="5276850" y="5938838"/>
          <p14:tracePt t="146712" x="5251450" y="5991225"/>
          <p14:tracePt t="146722" x="5205413" y="6037263"/>
          <p14:tracePt t="146733" x="5160963" y="6072188"/>
          <p14:tracePt t="146744" x="5133975" y="6116638"/>
          <p14:tracePt t="146758" x="5099050" y="6153150"/>
          <p14:tracePt t="146773" x="4983163" y="6269038"/>
          <p14:tracePt t="146787" x="4929188" y="6330950"/>
          <p14:tracePt t="146801" x="4867275" y="6375400"/>
          <p14:tracePt t="146815" x="4786313" y="6429375"/>
          <p14:tracePt t="147254" x="4830763" y="6419850"/>
          <p14:tracePt t="147263" x="4965700" y="6384925"/>
          <p14:tracePt t="147275" x="5108575" y="6357938"/>
          <p14:tracePt t="147286" x="5313363" y="6276975"/>
          <p14:tracePt t="147301" x="5608638" y="6242050"/>
          <p14:tracePt t="147315" x="6089650" y="6188075"/>
          <p14:tracePt t="147329" x="6340475" y="6180138"/>
          <p14:tracePt t="147345" x="6599238" y="6134100"/>
          <p14:tracePt t="147358" x="6697663" y="6116638"/>
          <p14:tracePt t="147372" x="6786563" y="6108700"/>
          <p14:tracePt t="147386" x="6875463" y="6108700"/>
          <p14:tracePt t="147673" x="6429375" y="6357938"/>
          <p14:tracePt t="147682" x="6323013" y="6367463"/>
          <p14:tracePt t="147692" x="6224588" y="6367463"/>
          <p14:tracePt t="147703" x="6089650" y="6357938"/>
          <p14:tracePt t="147714" x="5991225" y="6303963"/>
          <p14:tracePt t="147729" x="5867400" y="6269038"/>
          <p14:tracePt t="147743" x="5500688" y="6153150"/>
          <p14:tracePt t="147757" x="5384800" y="6116638"/>
          <p14:tracePt t="147773" x="5286375" y="6099175"/>
          <p14:tracePt t="147800" x="5241925" y="6089650"/>
          <p14:tracePt t="147816" x="5205413" y="6062663"/>
          <p14:tracePt t="147829" x="5160963" y="6018213"/>
          <p14:tracePt t="147845" x="5018088" y="5902325"/>
          <p14:tracePt t="147857" x="4991100" y="5902325"/>
          <p14:tracePt t="147871" x="4983163" y="5902325"/>
          <p14:tracePt t="148059" x="5000625" y="5919788"/>
          <p14:tracePt t="148070" x="5027613" y="5919788"/>
          <p14:tracePt t="148081" x="5072063" y="5929313"/>
          <p14:tracePt t="148091" x="5133975" y="5938838"/>
          <p14:tracePt t="148101" x="5205413" y="5938838"/>
          <p14:tracePt t="148114" x="5303838" y="5938838"/>
          <p14:tracePt t="148128" x="5419725" y="5929313"/>
          <p14:tracePt t="148143" x="5768975" y="5848350"/>
          <p14:tracePt t="148356" x="5768975" y="5830888"/>
          <p14:tracePt t="148366" x="5759450" y="5830888"/>
          <p14:tracePt t="148376" x="5751513" y="5822950"/>
          <p14:tracePt t="148388" x="5741988" y="5822950"/>
          <p14:tracePt t="148400" x="5732463" y="5822950"/>
          <p14:tracePt t="148414" x="5724525" y="5822950"/>
          <p14:tracePt t="148428" x="5688013" y="5822950"/>
          <p14:tracePt t="148442" x="5670550" y="5822950"/>
          <p14:tracePt t="148458" x="5643563" y="5813425"/>
          <p14:tracePt t="148471" x="5626100" y="5803900"/>
          <p14:tracePt t="148486" x="5599113" y="5786438"/>
          <p14:tracePt t="148500" x="5554663" y="5732463"/>
          <p14:tracePt t="148514" x="5537200" y="5680075"/>
          <p14:tracePt t="148529" x="5537200" y="5562600"/>
          <p14:tracePt t="148541" x="5527675" y="5527675"/>
          <p14:tracePt t="148556" x="5527675" y="5491163"/>
          <p14:tracePt t="148570" x="5527675" y="5429250"/>
          <p14:tracePt t="148584" x="5545138" y="5348288"/>
          <p14:tracePt t="148601" x="5653088" y="5251450"/>
          <p14:tracePt t="148614" x="5724525" y="5170488"/>
          <p14:tracePt t="148628" x="5813425" y="5081588"/>
          <p14:tracePt t="148643" x="6089650" y="4875213"/>
          <p14:tracePt t="148657" x="6180138" y="4822825"/>
          <p14:tracePt t="148673" x="6348413" y="4687888"/>
          <p14:tracePt t="148940" x="6402388" y="4687888"/>
          <p14:tracePt t="148948" x="6491288" y="4687888"/>
          <p14:tracePt t="148959" x="6599238" y="4687888"/>
          <p14:tracePt t="148972" x="6715125" y="4714875"/>
          <p14:tracePt t="148986" x="6858000" y="4741863"/>
          <p14:tracePt t="149000" x="7081838" y="4795838"/>
          <p14:tracePt t="149013" x="7108825" y="4795838"/>
          <p14:tracePt t="149028" x="7108825" y="4803775"/>
          <p14:tracePt t="149061" x="7108825" y="4840288"/>
          <p14:tracePt t="149072" x="7108825" y="4894263"/>
          <p14:tracePt t="149085" x="7062788" y="5010150"/>
          <p14:tracePt t="149100" x="6929438" y="5108575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946863" y="5134177"/>
            <a:ext cx="3208583" cy="1084508"/>
            <a:chOff x="2946863" y="5134177"/>
            <a:chExt cx="3208583" cy="1084508"/>
          </a:xfrm>
        </p:grpSpPr>
        <p:sp>
          <p:nvSpPr>
            <p:cNvPr id="107" name="Rectangle 106"/>
            <p:cNvSpPr/>
            <p:nvPr/>
          </p:nvSpPr>
          <p:spPr bwMode="auto">
            <a:xfrm>
              <a:off x="4257826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3387074" y="5810388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116474" y="5810389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946863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5576884" y="5967134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3851915" y="5967134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1045" name="Straight Arrow Connector 1044"/>
            <p:cNvCxnSpPr/>
            <p:nvPr/>
          </p:nvCxnSpPr>
          <p:spPr bwMode="auto">
            <a:xfrm>
              <a:off x="4599465" y="5134177"/>
              <a:ext cx="0" cy="683611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3984283" y="5451622"/>
              <a:ext cx="587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Gate</a:t>
              </a:r>
            </a:p>
          </p:txBody>
        </p:sp>
      </p:grpSp>
      <p:sp>
        <p:nvSpPr>
          <p:cNvPr id="1041" name="Rectangle 1040"/>
          <p:cNvSpPr/>
          <p:nvPr/>
        </p:nvSpPr>
        <p:spPr bwMode="auto">
          <a:xfrm>
            <a:off x="2903959" y="5810388"/>
            <a:ext cx="3352129" cy="514212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8000">
                <a:schemeClr val="bg1"/>
              </a:gs>
            </a:gsLst>
            <a:lin ang="16200000" scaled="0"/>
          </a:gradFill>
          <a:ln w="317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 smtClean="0">
              <a:latin typeface="+mj-lt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2404" y="2466282"/>
            <a:ext cx="8404471" cy="2965278"/>
            <a:chOff x="522404" y="2466282"/>
            <a:chExt cx="8404471" cy="296527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349434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038471" y="4326970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208082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6" name="Straight Connector 5"/>
            <p:cNvCxnSpPr>
              <a:stCxn id="14" idx="0"/>
            </p:cNvCxnSpPr>
            <p:nvPr/>
          </p:nvCxnSpPr>
          <p:spPr bwMode="auto">
            <a:xfrm flipH="1" flipV="1">
              <a:off x="1777397" y="3591608"/>
              <a:ext cx="1" cy="32706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" name="Straight Connector 7"/>
            <p:cNvCxnSpPr>
              <a:stCxn id="18" idx="0"/>
            </p:cNvCxnSpPr>
            <p:nvPr/>
          </p:nvCxnSpPr>
          <p:spPr bwMode="auto">
            <a:xfrm flipH="1" flipV="1">
              <a:off x="3506797" y="3628869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1433319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Source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3472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Drain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256088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5385336" y="3930100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945125" y="4327605"/>
              <a:ext cx="3208583" cy="691759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114736" y="3930101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37" name="Straight Connector 36"/>
            <p:cNvCxnSpPr>
              <a:stCxn id="45" idx="0"/>
            </p:cNvCxnSpPr>
            <p:nvPr/>
          </p:nvCxnSpPr>
          <p:spPr bwMode="auto">
            <a:xfrm flipV="1">
              <a:off x="5684051" y="3628869"/>
              <a:ext cx="1" cy="301231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" name="Straight Connector 6"/>
            <p:cNvCxnSpPr>
              <a:stCxn id="13" idx="0"/>
            </p:cNvCxnSpPr>
            <p:nvPr/>
          </p:nvCxnSpPr>
          <p:spPr bwMode="auto">
            <a:xfrm flipV="1">
              <a:off x="2648148" y="2940419"/>
              <a:ext cx="0" cy="95214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8" name="Straight Connector 37"/>
            <p:cNvCxnSpPr>
              <a:stCxn id="44" idx="0"/>
            </p:cNvCxnSpPr>
            <p:nvPr/>
          </p:nvCxnSpPr>
          <p:spPr bwMode="auto">
            <a:xfrm flipH="1" flipV="1">
              <a:off x="6554802" y="2940419"/>
              <a:ext cx="1" cy="98968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9" name="Straight Connector 38"/>
            <p:cNvCxnSpPr>
              <a:stCxn id="49" idx="0"/>
            </p:cNvCxnSpPr>
            <p:nvPr/>
          </p:nvCxnSpPr>
          <p:spPr bwMode="auto">
            <a:xfrm flipH="1" flipV="1">
              <a:off x="7413451" y="3640295"/>
              <a:ext cx="1" cy="28980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7059718" y="3275360"/>
              <a:ext cx="776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Source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72811" y="3275360"/>
              <a:ext cx="637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Drain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943523" y="407542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668492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478682" y="3918674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2341553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3200201" y="3918675"/>
              <a:ext cx="597429" cy="40829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3515591" y="3628869"/>
              <a:ext cx="2168461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0" name="Straight Connector 1029"/>
            <p:cNvCxnSpPr/>
            <p:nvPr/>
          </p:nvCxnSpPr>
          <p:spPr bwMode="auto">
            <a:xfrm flipH="1">
              <a:off x="904240" y="3598418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522404" y="3222153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  <a:latin typeface="+mj-lt"/>
                  <a:cs typeface="Consolas" pitchFamily="49" charset="0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95374" y="3231921"/>
              <a:ext cx="531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+mj-lt"/>
                  <a:cs typeface="Consolas" pitchFamily="49" charset="0"/>
                </a:rPr>
                <a:t>1</a:t>
              </a: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 flipH="1">
              <a:off x="7411545" y="3635565"/>
              <a:ext cx="873156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4" name="Rectangle 73"/>
            <p:cNvSpPr/>
            <p:nvPr/>
          </p:nvSpPr>
          <p:spPr bwMode="auto">
            <a:xfrm>
              <a:off x="14731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3202502" y="4326970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908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7120250" y="4327605"/>
              <a:ext cx="597429" cy="32701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latin typeface="+mj-lt"/>
                <a:cs typeface="Arial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945125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7575146" y="4086846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850177" y="4086846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3847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1935642" y="4080500"/>
              <a:ext cx="1409250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3660611" y="4075420"/>
              <a:ext cx="578562" cy="251549"/>
            </a:xfrm>
            <a:prstGeom prst="rect">
              <a:avLst/>
            </a:prstGeom>
            <a:pattFill prst="wdUpDiag">
              <a:fgClr>
                <a:schemeClr val="tx2">
                  <a:lumMod val="75000"/>
                </a:schemeClr>
              </a:fgClr>
              <a:bgClr>
                <a:schemeClr val="bg1"/>
              </a:bgClr>
            </a:pattFill>
            <a:ln w="1905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smtClean="0">
                <a:latin typeface="+mj-lt"/>
                <a:cs typeface="Arial" pitchFamily="34" charset="0"/>
              </a:endParaRPr>
            </a:p>
          </p:txBody>
        </p:sp>
        <p:cxnSp>
          <p:nvCxnSpPr>
            <p:cNvPr id="1032" name="Straight Arrow Connector 1031"/>
            <p:cNvCxnSpPr/>
            <p:nvPr/>
          </p:nvCxnSpPr>
          <p:spPr bwMode="auto">
            <a:xfrm>
              <a:off x="4599820" y="3625996"/>
              <a:ext cx="0" cy="1664900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035" name="Straight Connector 1034"/>
            <p:cNvCxnSpPr/>
            <p:nvPr/>
          </p:nvCxnSpPr>
          <p:spPr bwMode="auto">
            <a:xfrm>
              <a:off x="2642762" y="2940419"/>
              <a:ext cx="3913407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38" name="Straight Arrow Connector 1037"/>
            <p:cNvCxnSpPr/>
            <p:nvPr/>
          </p:nvCxnSpPr>
          <p:spPr bwMode="auto">
            <a:xfrm flipH="1">
              <a:off x="4589307" y="2543311"/>
              <a:ext cx="356" cy="397108"/>
            </a:xfrm>
            <a:prstGeom prst="straightConnector1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88" name="TextBox 87"/>
            <p:cNvSpPr txBox="1"/>
            <p:nvPr/>
          </p:nvSpPr>
          <p:spPr>
            <a:xfrm>
              <a:off x="6043302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Gate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34687" y="3275360"/>
              <a:ext cx="5877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Gate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660655" y="5093006"/>
              <a:ext cx="793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Output</a:t>
              </a:r>
            </a:p>
          </p:txBody>
        </p:sp>
        <p:sp>
          <p:nvSpPr>
            <p:cNvPr id="1040" name="TextBox 1039"/>
            <p:cNvSpPr txBox="1"/>
            <p:nvPr/>
          </p:nvSpPr>
          <p:spPr>
            <a:xfrm>
              <a:off x="6396169" y="4623996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62660" y="4266858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n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625487" y="4283621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475028" y="461861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p</a:t>
              </a:r>
              <a:endParaRPr lang="en-US" sz="2000" dirty="0" smtClean="0">
                <a:latin typeface="+mj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531205" y="4290422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p</a:t>
              </a:r>
              <a:endParaRPr lang="en-US" sz="2000" dirty="0" smtClean="0">
                <a:latin typeface="+mj-l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259483" y="4275325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p</a:t>
              </a:r>
              <a:endParaRPr lang="en-US" sz="2000" dirty="0" smtClean="0"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797630" y="2466282"/>
              <a:ext cx="6896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Input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24" y="-32510"/>
            <a:ext cx="8229600" cy="889000"/>
          </a:xfrm>
        </p:spPr>
        <p:txBody>
          <a:bodyPr/>
          <a:lstStyle/>
          <a:p>
            <a:r>
              <a:rPr lang="en-US" dirty="0" smtClean="0"/>
              <a:t>Power </a:t>
            </a:r>
            <a:r>
              <a:rPr lang="en-US" dirty="0"/>
              <a:t>C</a:t>
            </a:r>
            <a:r>
              <a:rPr lang="en-US" dirty="0" smtClean="0"/>
              <a:t>onsumption in CMOS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 bwMode="auto">
          <a:xfrm>
            <a:off x="2068702" y="4326970"/>
            <a:ext cx="1131971" cy="78661"/>
          </a:xfrm>
          <a:prstGeom prst="rect">
            <a:avLst/>
          </a:prstGeom>
          <a:pattFill prst="wdUpDiag">
            <a:fgClr>
              <a:schemeClr val="bg1"/>
            </a:fgClr>
            <a:bgClr>
              <a:schemeClr val="accent1"/>
            </a:bgClr>
          </a:pattFill>
          <a:ln>
            <a:noFill/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latin typeface="+mj-lt"/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25226" y="2399498"/>
            <a:ext cx="531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+mj-lt"/>
                <a:cs typeface="Consolas" pitchFamily="49" charset="0"/>
              </a:rPr>
              <a:t>1</a:t>
            </a:r>
          </a:p>
        </p:txBody>
      </p:sp>
      <p:sp>
        <p:nvSpPr>
          <p:cNvPr id="101" name="Oval 100"/>
          <p:cNvSpPr/>
          <p:nvPr/>
        </p:nvSpPr>
        <p:spPr bwMode="auto">
          <a:xfrm>
            <a:off x="4506967" y="2588424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4516595" y="2594300"/>
            <a:ext cx="152400" cy="152400"/>
          </a:xfrm>
          <a:prstGeom prst="ellipse">
            <a:avLst/>
          </a:prstGeom>
          <a:ln>
            <a:solidFill>
              <a:srgbClr val="FF4F25"/>
            </a:solidFill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18288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+mj-lt"/>
                <a:cs typeface="Arial" pitchFamily="34" charset="0"/>
              </a:rPr>
              <a:t>+</a:t>
            </a:r>
            <a:endParaRPr lang="en-US" sz="16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886071" y="3515408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sp>
        <p:nvSpPr>
          <p:cNvPr id="127" name="Oval 126"/>
          <p:cNvSpPr/>
          <p:nvPr/>
        </p:nvSpPr>
        <p:spPr bwMode="auto">
          <a:xfrm>
            <a:off x="894532" y="3523869"/>
            <a:ext cx="152400" cy="1524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 smtClean="0">
                <a:latin typeface="+mj-lt"/>
                <a:cs typeface="Arial" pitchFamily="34" charset="0"/>
              </a:rPr>
              <a:t>-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1763" y="288586"/>
            <a:ext cx="2371823" cy="2295324"/>
            <a:chOff x="7059717" y="-578060"/>
            <a:chExt cx="2877650" cy="2784836"/>
          </a:xfrm>
        </p:grpSpPr>
        <p:grpSp>
          <p:nvGrpSpPr>
            <p:cNvPr id="69" name="Group 68"/>
            <p:cNvGrpSpPr/>
            <p:nvPr/>
          </p:nvGrpSpPr>
          <p:grpSpPr>
            <a:xfrm>
              <a:off x="8111259" y="978028"/>
              <a:ext cx="734965" cy="1228748"/>
              <a:chOff x="7185543" y="4644563"/>
              <a:chExt cx="734965" cy="122874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7185543" y="4644563"/>
                <a:ext cx="620358" cy="1129551"/>
                <a:chOff x="8127402" y="3544048"/>
                <a:chExt cx="620358" cy="1129551"/>
              </a:xfrm>
            </p:grpSpPr>
            <p:cxnSp>
              <p:nvCxnSpPr>
                <p:cNvPr id="84" name="Straight Connector 83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5" name="Straight Connector 84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6" name="Straight Connector 85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8747760" y="3544048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8" name="Straight Connector 9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7695718" y="5766631"/>
                <a:ext cx="224790" cy="106680"/>
                <a:chOff x="3539490" y="4938999"/>
                <a:chExt cx="224790" cy="106680"/>
              </a:xfrm>
            </p:grpSpPr>
            <p:cxnSp>
              <p:nvCxnSpPr>
                <p:cNvPr id="81" name="Straight Connector 80"/>
                <p:cNvCxnSpPr/>
                <p:nvPr/>
              </p:nvCxnSpPr>
              <p:spPr bwMode="auto">
                <a:xfrm>
                  <a:off x="3539490" y="4938999"/>
                  <a:ext cx="224790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2" name="Straight Connector 81"/>
                <p:cNvCxnSpPr/>
                <p:nvPr/>
              </p:nvCxnSpPr>
              <p:spPr bwMode="auto">
                <a:xfrm>
                  <a:off x="3583152" y="4992339"/>
                  <a:ext cx="137467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83" name="Straight Connector 82"/>
                <p:cNvCxnSpPr/>
                <p:nvPr/>
              </p:nvCxnSpPr>
              <p:spPr bwMode="auto">
                <a:xfrm>
                  <a:off x="3630055" y="5045679"/>
                  <a:ext cx="43661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0" name="TextBox 79"/>
              <p:cNvSpPr txBox="1"/>
              <p:nvPr/>
            </p:nvSpPr>
            <p:spPr>
              <a:xfrm>
                <a:off x="7431598" y="5446065"/>
                <a:ext cx="350466" cy="41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schemeClr val="accent1"/>
                    </a:solidFill>
                    <a:latin typeface="+mj-lt"/>
                    <a:cs typeface="Consolas" pitchFamily="49" charset="0"/>
                  </a:rPr>
                  <a:t>0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109560" y="-578060"/>
              <a:ext cx="926567" cy="1530681"/>
              <a:chOff x="7183844" y="2428075"/>
              <a:chExt cx="926567" cy="1530681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7183844" y="2829205"/>
                <a:ext cx="620358" cy="1129551"/>
                <a:chOff x="1094687" y="4539259"/>
                <a:chExt cx="620358" cy="112955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112" name="Straight Connector 111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3" name="Straight Connector 112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7" name="Straight Connector 116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8" name="Straight Connector 117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19" name="Straight Connector 118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0" name="Straight Connector 119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121" name="Straight Connector 120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7561569" y="2428075"/>
                <a:ext cx="548842" cy="410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+mj-lt"/>
                  </a:rPr>
                  <a:t>V</a:t>
                </a:r>
                <a:r>
                  <a:rPr lang="en-US" sz="1400" dirty="0" err="1" smtClean="0">
                    <a:latin typeface="+mj-lt"/>
                  </a:rPr>
                  <a:t>cc</a:t>
                </a:r>
                <a:endParaRPr lang="en-US" sz="1400" dirty="0" smtClean="0">
                  <a:latin typeface="+mj-lt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7470190" y="2739532"/>
                <a:ext cx="350466" cy="410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+mj-lt"/>
                    <a:cs typeface="Consolas" pitchFamily="49" charset="0"/>
                  </a:rPr>
                  <a:t>1</a:t>
                </a:r>
                <a:endParaRPr lang="en-US" sz="1600" dirty="0" smtClean="0">
                  <a:solidFill>
                    <a:srgbClr val="FF0000"/>
                  </a:solidFill>
                  <a:latin typeface="+mj-lt"/>
                  <a:cs typeface="Consolas" pitchFamily="49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7059717" y="387849"/>
              <a:ext cx="1062036" cy="1154955"/>
              <a:chOff x="5330548" y="3393979"/>
              <a:chExt cx="1865487" cy="1144798"/>
            </a:xfrm>
          </p:grpSpPr>
          <p:cxnSp>
            <p:nvCxnSpPr>
              <p:cNvPr id="123" name="Straight Connector 122"/>
              <p:cNvCxnSpPr/>
              <p:nvPr/>
            </p:nvCxnSpPr>
            <p:spPr bwMode="auto">
              <a:xfrm flipH="1">
                <a:off x="6790944" y="4538777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 flipH="1">
                <a:off x="6790944" y="3393979"/>
                <a:ext cx="405091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6790944" y="3393984"/>
                <a:ext cx="0" cy="1144793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128" name="Straight Arrow Connector 127"/>
              <p:cNvCxnSpPr/>
              <p:nvPr/>
            </p:nvCxnSpPr>
            <p:spPr bwMode="auto">
              <a:xfrm>
                <a:off x="5948544" y="3966380"/>
                <a:ext cx="842399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29" name="TextBox 128"/>
              <p:cNvSpPr txBox="1"/>
              <p:nvPr/>
            </p:nvSpPr>
            <p:spPr>
              <a:xfrm>
                <a:off x="5330548" y="3566668"/>
                <a:ext cx="1336417" cy="407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Input</a:t>
                </a:r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>
              <a:off x="8721099" y="562071"/>
              <a:ext cx="1216268" cy="410755"/>
              <a:chOff x="7795382" y="3883166"/>
              <a:chExt cx="1646976" cy="410755"/>
            </a:xfrm>
          </p:grpSpPr>
          <p:cxnSp>
            <p:nvCxnSpPr>
              <p:cNvPr id="131" name="Straight Arrow Connector 130"/>
              <p:cNvCxnSpPr/>
              <p:nvPr/>
            </p:nvCxnSpPr>
            <p:spPr bwMode="auto">
              <a:xfrm>
                <a:off x="7795382" y="4290461"/>
                <a:ext cx="790443" cy="0"/>
              </a:xfrm>
              <a:prstGeom prst="straightConnector1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arrow"/>
              </a:ln>
              <a:effectLst/>
            </p:spPr>
          </p:cxnSp>
          <p:sp>
            <p:nvSpPr>
              <p:cNvPr id="132" name="TextBox 131"/>
              <p:cNvSpPr txBox="1"/>
              <p:nvPr/>
            </p:nvSpPr>
            <p:spPr>
              <a:xfrm>
                <a:off x="8159273" y="3883166"/>
                <a:ext cx="1283085" cy="410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Output</a:t>
                </a:r>
              </a:p>
            </p:txBody>
          </p:sp>
        </p:grpSp>
      </p:grpSp>
      <p:sp>
        <p:nvSpPr>
          <p:cNvPr id="140" name="Content Placeholder 2"/>
          <p:cNvSpPr>
            <a:spLocks noGrp="1"/>
          </p:cNvSpPr>
          <p:nvPr>
            <p:ph idx="1"/>
          </p:nvPr>
        </p:nvSpPr>
        <p:spPr>
          <a:xfrm>
            <a:off x="398738" y="800005"/>
            <a:ext cx="6100556" cy="1175321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200" dirty="0" smtClean="0"/>
              <a:t>No current in static state, i.e. there is no power consumption</a:t>
            </a:r>
          </a:p>
          <a:p>
            <a:pPr marL="342900" indent="-342900">
              <a:spcBef>
                <a:spcPts val="600"/>
              </a:spcBef>
              <a:buFont typeface="Courier New" pitchFamily="49" charset="0"/>
              <a:buChar char="o"/>
            </a:pPr>
            <a:r>
              <a:rPr lang="en-US" sz="2200" dirty="0" smtClean="0"/>
              <a:t>Current exists only at switch from one state to another to recharge the capacities</a:t>
            </a:r>
          </a:p>
        </p:txBody>
      </p:sp>
      <p:sp>
        <p:nvSpPr>
          <p:cNvPr id="141" name="Line Callout 2 (No Border) 140"/>
          <p:cNvSpPr/>
          <p:nvPr/>
        </p:nvSpPr>
        <p:spPr>
          <a:xfrm>
            <a:off x="12829" y="5223153"/>
            <a:ext cx="2940457" cy="412959"/>
          </a:xfrm>
          <a:prstGeom prst="callout2">
            <a:avLst>
              <a:gd name="adj1" fmla="val 45410"/>
              <a:gd name="adj2" fmla="val 103458"/>
              <a:gd name="adj3" fmla="val 52011"/>
              <a:gd name="adj4" fmla="val 116402"/>
              <a:gd name="adj5" fmla="val 63368"/>
              <a:gd name="adj6" fmla="val 134951"/>
            </a:avLst>
          </a:prstGeom>
          <a:noFill/>
          <a:ln w="6350">
            <a:solidFill>
              <a:schemeClr val="tx1"/>
            </a:solidFill>
            <a:prstDash val="dash"/>
            <a:tailEnd type="stealth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 smtClean="0">
                <a:solidFill>
                  <a:schemeClr val="tx1"/>
                </a:solidFill>
                <a:latin typeface="+mj-lt"/>
              </a:rPr>
              <a:t>No connection between the power supply and the ground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4151720"/>
      </p:ext>
    </p:extLst>
  </p:cSld>
  <p:clrMapOvr>
    <a:masterClrMapping/>
  </p:clrMapOvr>
  <p:transition advTm="18431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0.00156 0.0426 L 0.21458 0.0426 L 0.21545 0.18079 L 0.21545 0.19329 " pathEditMode="relative" rAng="0" ptsTypes="AAAAA">
                                      <p:cBhvr>
                                        <p:cTn id="49" dur="28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963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7 L -0.00243 0.04259 L -0.21163 0.04259 L -0.21233 0.18079 L -0.21233 0.19329 " pathEditMode="relative" rAng="0" ptsTypes="AAAAA">
                                      <p:cBhvr>
                                        <p:cTn id="51" dur="28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00"/>
                            </p:stCondLst>
                            <p:childTnLst>
                              <p:par>
                                <p:cTn id="57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0 L 0.08801 0 L 0.08888 0.11227 L 0.27499 0.11227 L 0.27777 0.0037 L 0.39548 0.0037 L 0.39635 0.32222 L 0.3769 0.33819 " pathEditMode="relative" ptsTypes="AAAAAAAA">
                                      <p:cBhvr>
                                        <p:cTn id="67" dur="3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3.61111E-6 1.11111E-6 L 0.08802 1.11111E-6 L 0.08889 0.11227 L 0.275 0.11227 L 0.27777 0.0037 L 0.39548 0.0037 L 0.39635 0.32222 L 0.4125 0.33194 " pathEditMode="relative" rAng="0" ptsTypes="AAAAAAAA">
                                      <p:cBhvr>
                                        <p:cTn id="74" dur="3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6" grpId="0" animBg="1"/>
      <p:bldP spid="76" grpId="1" animBg="1"/>
      <p:bldP spid="92" grpId="0"/>
      <p:bldP spid="101" grpId="0" animBg="1"/>
      <p:bldP spid="101" grpId="1" animBg="1"/>
      <p:bldP spid="102" grpId="0" animBg="1"/>
      <p:bldP spid="102" grpId="1" animBg="1"/>
      <p:bldP spid="106" grpId="0" animBg="1"/>
      <p:bldP spid="106" grpId="1" animBg="1"/>
      <p:bldP spid="127" grpId="0" animBg="1"/>
      <p:bldP spid="127" grpId="1" animBg="1"/>
      <p:bldP spid="141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0134" x="7143750" y="4822825"/>
          <p14:tracePt t="20147" x="7188200" y="4759325"/>
          <p14:tracePt t="20157" x="7215188" y="4670425"/>
          <p14:tracePt t="20171" x="7242175" y="4625975"/>
          <p14:tracePt t="20202" x="7224713" y="4616450"/>
          <p14:tracePt t="20215" x="7116763" y="4616450"/>
          <p14:tracePt t="20228" x="6919913" y="4616450"/>
          <p14:tracePt t="20243" x="6259513" y="4714875"/>
          <p14:tracePt t="20256" x="5902325" y="4795838"/>
          <p14:tracePt t="20272" x="5384800" y="4973638"/>
          <p14:tracePt t="20285" x="5232400" y="4973638"/>
          <p14:tracePt t="20299" x="5143500" y="5010150"/>
          <p14:tracePt t="20314" x="4983163" y="4956175"/>
          <p14:tracePt t="20328" x="4938713" y="4929188"/>
          <p14:tracePt t="20590" x="4830763" y="5089525"/>
          <p14:tracePt t="20600" x="4714875" y="5187950"/>
          <p14:tracePt t="20610" x="4643438" y="5268913"/>
          <p14:tracePt t="20620" x="4562475" y="5340350"/>
          <p14:tracePt t="20631" x="4483100" y="5419725"/>
          <p14:tracePt t="20643" x="4429125" y="5527675"/>
          <p14:tracePt t="20657" x="4402138" y="5626100"/>
          <p14:tracePt t="20671" x="4402138" y="5724525"/>
          <p14:tracePt t="20686" x="4429125" y="5813425"/>
          <p14:tracePt t="20700" x="4500563" y="5911850"/>
          <p14:tracePt t="20936" x="4545013" y="5875338"/>
          <p14:tracePt t="20946" x="4608513" y="5840413"/>
          <p14:tracePt t="20956" x="4714875" y="5776913"/>
          <p14:tracePt t="20968" x="4840288" y="5715000"/>
          <p14:tracePt t="20978" x="4919663" y="5653088"/>
          <p14:tracePt t="20988" x="4973638" y="5626100"/>
          <p14:tracePt t="21000" x="5010150" y="5608638"/>
          <p14:tracePt t="21014" x="5045075" y="5581650"/>
          <p14:tracePt t="21029" x="5062538" y="5545138"/>
          <p14:tracePt t="21070" x="5054600" y="5545138"/>
          <p14:tracePt t="21080" x="4991100" y="5562600"/>
          <p14:tracePt t="21090" x="4911725" y="5616575"/>
          <p14:tracePt t="21102" x="4840288" y="5670550"/>
          <p14:tracePt t="21114" x="4697413" y="5759450"/>
          <p14:tracePt t="21128" x="4598988" y="5803900"/>
          <p14:tracePt t="21142" x="4394200" y="5911850"/>
          <p14:tracePt t="21156" x="4303713" y="5919788"/>
          <p14:tracePt t="21172" x="4133850" y="5902325"/>
          <p14:tracePt t="21186" x="4044950" y="5830888"/>
          <p14:tracePt t="21200" x="3929063" y="5732463"/>
          <p14:tracePt t="21214" x="3776663" y="5554663"/>
          <p14:tracePt t="21685" x="3822700" y="5554663"/>
          <p14:tracePt t="21693" x="3884613" y="5545138"/>
          <p14:tracePt t="21703" x="3973513" y="5518150"/>
          <p14:tracePt t="21714" x="4089400" y="5510213"/>
          <p14:tracePt t="21727" x="4224338" y="5500688"/>
          <p14:tracePt t="21744" x="4411663" y="5456238"/>
          <p14:tracePt t="21756" x="4500563" y="5411788"/>
          <p14:tracePt t="21770" x="4562475" y="5375275"/>
          <p14:tracePt t="21785" x="4633913" y="5357813"/>
          <p14:tracePt t="21799" x="4660900" y="5357813"/>
          <p14:tracePt t="22726" x="4419600" y="5330825"/>
          <p14:tracePt t="22735" x="4322763" y="5322888"/>
          <p14:tracePt t="22745" x="4197350" y="5322888"/>
          <p14:tracePt t="22756" x="4062413" y="5303838"/>
          <p14:tracePt t="22769" x="3884613" y="5241925"/>
          <p14:tracePt t="22784" x="3687763" y="5143500"/>
          <p14:tracePt t="22797" x="3608388" y="5037138"/>
          <p14:tracePt t="22812" x="3544888" y="4946650"/>
          <p14:tracePt t="22826" x="3455988" y="4741863"/>
          <p14:tracePt t="22841" x="3446463" y="4572000"/>
          <p14:tracePt t="22854" x="3446463" y="4357688"/>
          <p14:tracePt t="22868" x="3598863" y="3929063"/>
          <p14:tracePt t="22883" x="3714750" y="3608388"/>
          <p14:tracePt t="22897" x="3956050" y="3241675"/>
          <p14:tracePt t="22911" x="4071938" y="3036888"/>
          <p14:tracePt t="22926" x="4179888" y="2938463"/>
          <p14:tracePt t="22940" x="4251325" y="2919413"/>
          <p14:tracePt t="22954" x="4251325" y="2955925"/>
          <p14:tracePt t="23185" x="4241800" y="3027363"/>
          <p14:tracePt t="23194" x="4214813" y="3098800"/>
          <p14:tracePt t="23204" x="4187825" y="3160713"/>
          <p14:tracePt t="23215" x="4143375" y="3286125"/>
          <p14:tracePt t="23226" x="4071938" y="3446463"/>
          <p14:tracePt t="23241" x="3983038" y="3589338"/>
          <p14:tracePt t="23254" x="3840163" y="3990975"/>
          <p14:tracePt t="23269" x="3786188" y="4160838"/>
          <p14:tracePt t="23283" x="3732213" y="4375150"/>
          <p14:tracePt t="23297" x="3724275" y="4581525"/>
          <p14:tracePt t="23312" x="3724275" y="4660900"/>
          <p14:tracePt t="23593" x="3786188" y="4608513"/>
          <p14:tracePt t="23603" x="3848100" y="4545013"/>
          <p14:tracePt t="23614" x="3929063" y="4465638"/>
          <p14:tracePt t="23626" x="4027488" y="4394200"/>
          <p14:tracePt t="23641" x="4143375" y="4330700"/>
          <p14:tracePt t="23655" x="4394200" y="4179888"/>
          <p14:tracePt t="23670" x="4456113" y="4152900"/>
          <p14:tracePt t="23684" x="4608513" y="4108450"/>
          <p14:tracePt t="23698" x="4660900" y="4108450"/>
          <p14:tracePt t="23712" x="4724400" y="4108450"/>
          <p14:tracePt t="23726" x="4848225" y="4125913"/>
          <p14:tracePt t="23740" x="4894263" y="4143375"/>
          <p14:tracePt t="24810" x="4768850" y="4143375"/>
          <p14:tracePt t="24818" x="4633913" y="4143375"/>
          <p14:tracePt t="24828" x="4500563" y="4108450"/>
          <p14:tracePt t="24840" x="4375150" y="4089400"/>
          <p14:tracePt t="24854" x="4251325" y="4081463"/>
          <p14:tracePt t="24869" x="3884613" y="3938588"/>
          <p14:tracePt t="24883" x="3786188" y="3894138"/>
          <p14:tracePt t="24897" x="3732213" y="3857625"/>
          <p14:tracePt t="24911" x="3633788" y="3751263"/>
          <p14:tracePt t="24925" x="3625850" y="3751263"/>
          <p14:tracePt t="24981" x="3643313" y="3759200"/>
          <p14:tracePt t="25246" x="3633788" y="3786188"/>
          <p14:tracePt t="25257" x="3608388" y="3840163"/>
          <p14:tracePt t="25267" x="3571875" y="3911600"/>
          <p14:tracePt t="25282" x="3544888" y="3990975"/>
          <p14:tracePt t="25297" x="3500438" y="4108450"/>
          <p14:tracePt t="25311" x="3490913" y="4125913"/>
          <p14:tracePt t="25325" x="3482975" y="4143375"/>
          <p14:tracePt t="25401" x="3482975" y="4125913"/>
          <p14:tracePt t="25411" x="3465513" y="4098925"/>
          <p14:tracePt t="25425" x="3465513" y="4071938"/>
          <p14:tracePt t="25441" x="3446463" y="4017963"/>
          <p14:tracePt t="25454" x="3438525" y="3990975"/>
          <p14:tracePt t="25468" x="3438525" y="3956050"/>
          <p14:tracePt t="25483" x="3438525" y="3884613"/>
          <p14:tracePt t="25496" x="3446463" y="3848100"/>
          <p14:tracePt t="25512" x="3465513" y="3822700"/>
          <p14:tracePt t="25525" x="3473450" y="3813175"/>
          <p14:tracePt t="25553" x="3482975" y="3813175"/>
          <p14:tracePt t="25625" x="3490913" y="3813175"/>
          <p14:tracePt t="25635" x="3509963" y="3813175"/>
          <p14:tracePt t="25645" x="3536950" y="3813175"/>
          <p14:tracePt t="25656" x="3562350" y="3813175"/>
          <p14:tracePt t="25668" x="3581400" y="3813175"/>
          <p14:tracePt t="25682" x="3616325" y="3813175"/>
          <p14:tracePt t="25696" x="3751263" y="3813175"/>
          <p14:tracePt t="25710" x="3786188" y="3813175"/>
          <p14:tracePt t="25724" x="3822700" y="3813175"/>
          <p14:tracePt t="25739" x="3919538" y="3813175"/>
          <p14:tracePt t="25753" x="3983038" y="3803650"/>
          <p14:tracePt t="25767" x="4098925" y="3795713"/>
          <p14:tracePt t="25782" x="4160838" y="3795713"/>
          <p14:tracePt t="25796" x="4241800" y="3795713"/>
          <p14:tracePt t="25811" x="4537075" y="3697288"/>
          <p14:tracePt t="25824" x="4643438" y="3652838"/>
          <p14:tracePt t="25839" x="4867275" y="3562350"/>
          <p14:tracePt t="25853" x="4946650" y="3536950"/>
          <p14:tracePt t="25867" x="5018088" y="3536950"/>
          <p14:tracePt t="25881" x="5099050" y="3536950"/>
          <p14:tracePt t="25896" x="5153025" y="3571875"/>
          <p14:tracePt t="25910" x="5232400" y="3616325"/>
          <p14:tracePt t="25924" x="5268913" y="3633788"/>
          <p14:tracePt t="25938" x="5313363" y="3643313"/>
          <p14:tracePt t="25953" x="5375275" y="3660775"/>
          <p14:tracePt t="26268" x="5394325" y="3670300"/>
          <p14:tracePt t="26279" x="5411788" y="3687763"/>
          <p14:tracePt t="26289" x="5438775" y="3697288"/>
          <p14:tracePt t="26299" x="5465763" y="3724275"/>
          <p14:tracePt t="26311" x="5491163" y="3741738"/>
          <p14:tracePt t="26324" x="5527675" y="3776663"/>
          <p14:tracePt t="26340" x="5562600" y="3840163"/>
          <p14:tracePt t="26352" x="5562600" y="3857625"/>
          <p14:tracePt t="26367" x="5562600" y="3884613"/>
          <p14:tracePt t="26381" x="5562600" y="3946525"/>
          <p14:tracePt t="26395" x="5554663" y="3956050"/>
          <p14:tracePt t="26410" x="5545138" y="3965575"/>
          <p14:tracePt t="26483" x="5545138" y="3983038"/>
          <p14:tracePt t="26493" x="5545138" y="4000500"/>
          <p14:tracePt t="26554" x="5545138" y="4010025"/>
          <p14:tracePt t="26564" x="5545138" y="4017963"/>
          <p14:tracePt t="26574" x="5554663" y="4017963"/>
          <p14:tracePt t="26922" x="5589588" y="4000500"/>
          <p14:tracePt t="26932" x="5626100" y="3973513"/>
          <p14:tracePt t="26942" x="5653088" y="3946525"/>
          <p14:tracePt t="26953" x="5680075" y="3938588"/>
          <p14:tracePt t="27014" x="5661025" y="3911600"/>
          <p14:tracePt t="27024" x="5643563" y="3894138"/>
          <p14:tracePt t="27034" x="5608638" y="3867150"/>
          <p14:tracePt t="27045" x="5562600" y="3857625"/>
          <p14:tracePt t="27055" x="5500688" y="3848100"/>
          <p14:tracePt t="27066" x="5429250" y="3840163"/>
          <p14:tracePt t="27080" x="5367338" y="3822700"/>
          <p14:tracePt t="27096" x="5251450" y="3786188"/>
          <p14:tracePt t="27110" x="5197475" y="3776663"/>
          <p14:tracePt t="27127" x="5081588" y="3732213"/>
          <p14:tracePt t="27138" x="5000625" y="3705225"/>
          <p14:tracePt t="27153" x="4894263" y="3687763"/>
          <p14:tracePt t="27167" x="4714875" y="3687763"/>
          <p14:tracePt t="27181" x="4643438" y="3687763"/>
          <p14:tracePt t="27198" x="4510088" y="3724275"/>
          <p14:tracePt t="27210" x="4438650" y="3786188"/>
          <p14:tracePt t="27476" x="4197350" y="3902075"/>
          <p14:tracePt t="27484" x="4017963" y="3946525"/>
          <p14:tracePt t="27495" x="3857625" y="3983038"/>
          <p14:tracePt t="27510" x="3670300" y="4017963"/>
          <p14:tracePt t="27523" x="3367088" y="4125913"/>
          <p14:tracePt t="27537" x="3259138" y="4143375"/>
          <p14:tracePt t="27552" x="3152775" y="4179888"/>
          <p14:tracePt t="27566" x="2973388" y="4224338"/>
          <p14:tracePt t="27580" x="2928938" y="4224338"/>
          <p14:tracePt t="27595" x="2874963" y="4224338"/>
          <p14:tracePt t="27609" x="2867025" y="4224338"/>
          <p14:tracePt t="27636" x="2857500" y="4205288"/>
          <p14:tracePt t="27646" x="2840038" y="4160838"/>
          <p14:tracePt t="27688" x="2840038" y="4143375"/>
          <p14:tracePt t="27698" x="2840038" y="4125913"/>
          <p14:tracePt t="27709" x="2840038" y="4116388"/>
          <p14:tracePt t="27724" x="2857500" y="4089400"/>
          <p14:tracePt t="27739" x="2911475" y="4054475"/>
          <p14:tracePt t="27752" x="2938463" y="4054475"/>
          <p14:tracePt t="27766" x="2973388" y="4054475"/>
          <p14:tracePt t="27781" x="3062288" y="4054475"/>
          <p14:tracePt t="27795" x="3116263" y="4054475"/>
          <p14:tracePt t="27810" x="3241675" y="4044950"/>
          <p14:tracePt t="27824" x="3303588" y="4037013"/>
          <p14:tracePt t="27838" x="3394075" y="4027488"/>
          <p14:tracePt t="27853" x="3616325" y="3973513"/>
          <p14:tracePt t="27866" x="3732213" y="3956050"/>
          <p14:tracePt t="27881" x="4000500" y="3929063"/>
          <p14:tracePt t="27894" x="4125913" y="3929063"/>
          <p14:tracePt t="27908" x="4232275" y="3929063"/>
          <p14:tracePt t="27923" x="4438650" y="3990975"/>
          <p14:tracePt t="27938" x="4518025" y="4017963"/>
          <p14:tracePt t="27953" x="4608513" y="4098925"/>
          <p14:tracePt t="27966" x="4625975" y="4187825"/>
          <p14:tracePt t="27980" x="4625975" y="4241800"/>
          <p14:tracePt t="27995" x="4608513" y="4330700"/>
          <p14:tracePt t="28262" x="4589463" y="4367213"/>
          <p14:tracePt t="28269" x="4581525" y="4446588"/>
          <p14:tracePt t="28280" x="4562475" y="4537075"/>
          <p14:tracePt t="28294" x="4545013" y="4633913"/>
          <p14:tracePt t="28309" x="4537075" y="4732338"/>
          <p14:tracePt t="28323" x="4510088" y="4848225"/>
          <p14:tracePt t="28337" x="4491038" y="4929188"/>
          <p14:tracePt t="28351" x="4429125" y="5116513"/>
          <p14:tracePt t="28365" x="4411663" y="5214938"/>
          <p14:tracePt t="28382" x="4348163" y="5303838"/>
          <p14:tracePt t="28395" x="4348163" y="5330825"/>
          <p14:tracePt t="28409" x="4330700" y="5357813"/>
          <p14:tracePt t="28423" x="4330700" y="5402263"/>
          <p14:tracePt t="28438" x="4340225" y="5419725"/>
          <p14:tracePt t="28719" x="4340225" y="5456238"/>
          <p14:tracePt t="28729" x="4340225" y="5483225"/>
          <p14:tracePt t="28740" x="4330700" y="5510213"/>
          <p14:tracePt t="28752" x="4330700" y="5562600"/>
          <p14:tracePt t="28766" x="4313238" y="5688013"/>
          <p14:tracePt t="28780" x="4286250" y="5875338"/>
          <p14:tracePt t="28794" x="4276725" y="5911850"/>
          <p14:tracePt t="28809" x="4268788" y="5938838"/>
          <p14:tracePt t="28823" x="4259263" y="5991225"/>
          <p14:tracePt t="28837" x="4259263" y="6000750"/>
          <p14:tracePt t="29130" x="4286250" y="5705475"/>
          <p14:tracePt t="29139" x="4340225" y="5510213"/>
          <p14:tracePt t="29151" x="4375150" y="5429250"/>
          <p14:tracePt t="29165" x="4402138" y="5313363"/>
          <p14:tracePt t="29179" x="4446588" y="5081588"/>
          <p14:tracePt t="29193" x="4446588" y="4973638"/>
          <p14:tracePt t="29208" x="4446588" y="4884738"/>
          <p14:tracePt t="29222" x="4446588" y="4867275"/>
          <p14:tracePt t="29236" x="4429125" y="4830763"/>
          <p14:tracePt t="29251" x="4419600" y="4803775"/>
          <p14:tracePt t="29265" x="4402138" y="4795838"/>
          <p14:tracePt t="29280" x="4340225" y="4759325"/>
          <p14:tracePt t="29293" x="4268788" y="4751388"/>
          <p14:tracePt t="29308" x="4205288" y="4732338"/>
          <p14:tracePt t="29322" x="4125913" y="4714875"/>
          <p14:tracePt t="29336" x="4108450" y="4714875"/>
          <p14:tracePt t="29352" x="4081463" y="4697413"/>
          <p14:tracePt t="29379" x="4062413" y="4679950"/>
          <p14:tracePt t="29393" x="4054475" y="4679950"/>
          <p14:tracePt t="32191" x="4017963" y="4633913"/>
          <p14:tracePt t="32201" x="3965575" y="4572000"/>
          <p14:tracePt t="32212" x="3919538" y="4518025"/>
          <p14:tracePt t="32223" x="3875088" y="4411663"/>
          <p14:tracePt t="32235" x="3830638" y="4340225"/>
          <p14:tracePt t="32250" x="3803650" y="4232275"/>
          <p14:tracePt t="32263" x="3768725" y="4037013"/>
          <p14:tracePt t="32278" x="3786188" y="3822700"/>
          <p14:tracePt t="32293" x="3840163" y="3616325"/>
          <p14:tracePt t="32306" x="3848100" y="3616325"/>
          <p14:tracePt t="32320" x="3848100" y="3625850"/>
          <p14:tracePt t="32500" x="3840163" y="3714750"/>
          <p14:tracePt t="32508" x="3813175" y="3741738"/>
          <p14:tracePt t="32520" x="3795713" y="3759200"/>
          <p14:tracePt t="32535" x="3751263" y="3786188"/>
          <p14:tracePt t="32549" x="3687763" y="3848100"/>
          <p14:tracePt t="32564" x="3633788" y="3894138"/>
          <p14:tracePt t="32580" x="3517900" y="3973513"/>
          <p14:tracePt t="32592" x="3465513" y="4017963"/>
          <p14:tracePt t="32606" x="3419475" y="4054475"/>
          <p14:tracePt t="32620" x="3367088" y="4081463"/>
          <p14:tracePt t="32661" x="3367088" y="4062413"/>
          <p14:tracePt t="32671" x="3384550" y="4010025"/>
          <p14:tracePt t="32681" x="3394075" y="3973513"/>
          <p14:tracePt t="32692" x="3402013" y="3938588"/>
          <p14:tracePt t="32705" x="3411538" y="3894138"/>
          <p14:tracePt t="32720" x="3419475" y="3848100"/>
          <p14:tracePt t="32734" x="3429000" y="3840163"/>
          <p14:tracePt t="32748" x="3429000" y="3830638"/>
          <p14:tracePt t="32814" x="3455988" y="3822700"/>
          <p14:tracePt t="32824" x="3473450" y="3813175"/>
          <p14:tracePt t="32835" x="3500438" y="3813175"/>
          <p14:tracePt t="32849" x="3527425" y="3813175"/>
          <p14:tracePt t="32864" x="3581400" y="3813175"/>
          <p14:tracePt t="32877" x="3616325" y="3795713"/>
          <p14:tracePt t="32892" x="3660775" y="3795713"/>
          <p14:tracePt t="32906" x="3741738" y="3786188"/>
          <p14:tracePt t="32920" x="3795713" y="3786188"/>
          <p14:tracePt t="32937" x="3902075" y="3786188"/>
          <p14:tracePt t="32948" x="3938588" y="3776663"/>
          <p14:tracePt t="32962" x="3956050" y="3776663"/>
          <p14:tracePt t="32977" x="3983038" y="3776663"/>
          <p14:tracePt t="32991" x="3990975" y="3776663"/>
          <p14:tracePt t="33006" x="4017963" y="3776663"/>
          <p14:tracePt t="33020" x="4071938" y="3776663"/>
          <p14:tracePt t="33034" x="4108450" y="3776663"/>
          <p14:tracePt t="33049" x="4179888" y="3776663"/>
          <p14:tracePt t="33063" x="4232275" y="3776663"/>
          <p14:tracePt t="33079" x="4367213" y="3786188"/>
          <p14:tracePt t="33091" x="4438650" y="3795713"/>
          <p14:tracePt t="33106" x="4491038" y="3830638"/>
          <p14:tracePt t="33120" x="4625975" y="3867150"/>
          <p14:tracePt t="33134" x="4687888" y="3884613"/>
          <p14:tracePt t="33148" x="4768850" y="3884613"/>
          <p14:tracePt t="33163" x="4911725" y="3902075"/>
          <p14:tracePt t="33177" x="4983163" y="3902075"/>
          <p14:tracePt t="33192" x="5251450" y="3902075"/>
          <p14:tracePt t="33206" x="5375275" y="3894138"/>
          <p14:tracePt t="33220" x="5500688" y="3884613"/>
          <p14:tracePt t="33235" x="5751513" y="3786188"/>
          <p14:tracePt t="33249" x="5867400" y="3751263"/>
          <p14:tracePt t="33263" x="6000750" y="3705225"/>
          <p14:tracePt t="33277" x="6027738" y="3705225"/>
          <p14:tracePt t="33293" x="6037263" y="3705225"/>
          <p14:tracePt t="33499" x="6018213" y="3732213"/>
          <p14:tracePt t="33509" x="6010275" y="3759200"/>
          <p14:tracePt t="33520" x="5991225" y="3776663"/>
          <p14:tracePt t="33534" x="5983288" y="3795713"/>
          <p14:tracePt t="33549" x="5965825" y="3813175"/>
          <p14:tracePt t="33621" x="5938838" y="3884613"/>
          <p14:tracePt t="33631" x="5929313" y="3919538"/>
          <p14:tracePt t="33641" x="5929313" y="3973513"/>
          <p14:tracePt t="33651" x="5919788" y="3983038"/>
          <p14:tracePt t="33672" x="5911850" y="3983038"/>
          <p14:tracePt t="33917" x="5894388" y="3983038"/>
          <p14:tracePt t="33927" x="5884863" y="3983038"/>
          <p14:tracePt t="33938" x="5875338" y="3973513"/>
          <p14:tracePt t="33949" x="5857875" y="3965575"/>
          <p14:tracePt t="33961" x="5830888" y="3965575"/>
          <p14:tracePt t="33977" x="5803900" y="3956050"/>
          <p14:tracePt t="33990" x="5803900" y="3946525"/>
          <p14:tracePt t="34019" x="5795963" y="3938588"/>
          <p14:tracePt t="34033" x="5776913" y="3902075"/>
          <p14:tracePt t="34049" x="5768975" y="3840163"/>
          <p14:tracePt t="34062" x="5759450" y="3822700"/>
          <p14:tracePt t="34076" x="5741988" y="3803650"/>
          <p14:tracePt t="34090" x="5680075" y="3786188"/>
          <p14:tracePt t="34105" x="5661025" y="3786188"/>
          <p14:tracePt t="34121" x="5634038" y="3776663"/>
          <p14:tracePt t="34133" x="5626100" y="3776663"/>
          <p14:tracePt t="34147" x="5608638" y="3776663"/>
          <p14:tracePt t="34161" x="5562600" y="3741738"/>
          <p14:tracePt t="34176" x="5510213" y="3732213"/>
          <p14:tracePt t="34191" x="5322888" y="3732213"/>
          <p14:tracePt t="34205" x="5214938" y="3714750"/>
          <p14:tracePt t="34219" x="5126038" y="3714750"/>
          <p14:tracePt t="34233" x="4983163" y="3714750"/>
          <p14:tracePt t="34247" x="4938713" y="3751263"/>
          <p14:tracePt t="34261" x="4911725" y="3759200"/>
          <p14:tracePt t="34276" x="4875213" y="3776663"/>
          <p14:tracePt t="34290" x="4857750" y="3786188"/>
          <p14:tracePt t="34305" x="4786313" y="3848100"/>
          <p14:tracePt t="34319" x="4751388" y="3875088"/>
          <p14:tracePt t="34333" x="4732338" y="3884613"/>
          <p14:tracePt t="34347" x="4660900" y="3946525"/>
          <p14:tracePt t="34362" x="4643438" y="3973513"/>
          <p14:tracePt t="34376" x="4608513" y="4044950"/>
          <p14:tracePt t="34390" x="4589463" y="4108450"/>
          <p14:tracePt t="34404" x="4581525" y="4187825"/>
          <p14:tracePt t="34418" x="4572000" y="4348163"/>
          <p14:tracePt t="34433" x="4572000" y="4411663"/>
          <p14:tracePt t="34447" x="4572000" y="4518025"/>
          <p14:tracePt t="34461" x="4572000" y="4589463"/>
          <p14:tracePt t="34476" x="4572000" y="4679950"/>
          <p14:tracePt t="34490" x="4572000" y="4795838"/>
          <p14:tracePt t="34504" x="4572000" y="4911725"/>
          <p14:tracePt t="34519" x="4527550" y="5232400"/>
          <p14:tracePt t="34533" x="4518025" y="5295900"/>
          <p14:tracePt t="34547" x="4510088" y="5348288"/>
          <p14:tracePt t="34561" x="4456113" y="5572125"/>
          <p14:tracePt t="34575" x="4456113" y="5705475"/>
          <p14:tracePt t="34590" x="4446588" y="5768975"/>
          <p14:tracePt t="34604" x="4446588" y="5776913"/>
          <p14:tracePt t="34764" x="4456113" y="5776913"/>
          <p14:tracePt t="34785" x="4456113" y="5795963"/>
          <p14:tracePt t="34805" x="4456113" y="5803900"/>
          <p14:tracePt t="34846" x="4465638" y="5803900"/>
          <p14:tracePt t="34866" x="4473575" y="5803900"/>
          <p14:tracePt t="34878" x="4483100" y="5803900"/>
          <p14:tracePt t="34887" x="4491038" y="5803900"/>
          <p14:tracePt t="34897" x="4500563" y="5803900"/>
          <p14:tracePt t="34907" x="4510088" y="5803900"/>
          <p14:tracePt t="34918" x="4518025" y="5803900"/>
          <p14:tracePt t="34932" x="4527550" y="5803900"/>
          <p14:tracePt t="34948" x="4545013" y="5795963"/>
          <p14:tracePt t="34961" x="4562475" y="5795963"/>
          <p14:tracePt t="34975" x="4581525" y="5795963"/>
          <p14:tracePt t="34989" x="4633913" y="5795963"/>
          <p14:tracePt t="35004" x="4652963" y="5795963"/>
          <p14:tracePt t="35019" x="4660900" y="5795963"/>
          <p14:tracePt t="35040" x="4670425" y="5795963"/>
          <p14:tracePt t="35049" x="4679950" y="5795963"/>
          <p14:tracePt t="35061" x="4687888" y="5795963"/>
          <p14:tracePt t="35075" x="4697413" y="5795963"/>
          <p14:tracePt t="35183" x="4679950" y="5795963"/>
          <p14:tracePt t="35193" x="4670425" y="5795963"/>
          <p14:tracePt t="35205" x="4643438" y="5795963"/>
          <p14:tracePt t="35219" x="4598988" y="5795963"/>
          <p14:tracePt t="35234" x="4527550" y="5795963"/>
          <p14:tracePt t="35247" x="4491038" y="5795963"/>
          <p14:tracePt t="35261" x="4456113" y="5795963"/>
          <p14:tracePt t="35276" x="4394200" y="5803900"/>
          <p14:tracePt t="35290" x="4375150" y="5813425"/>
          <p14:tracePt t="35305" x="4367213" y="5813425"/>
          <p14:tracePt t="35336" x="4394200" y="5813425"/>
          <p14:tracePt t="35346" x="4419600" y="5822950"/>
          <p14:tracePt t="35357" x="4456113" y="5822950"/>
          <p14:tracePt t="35367" x="4491038" y="5822950"/>
          <p14:tracePt t="35378" x="4527550" y="5822950"/>
          <p14:tracePt t="35390" x="4562475" y="5822950"/>
          <p14:tracePt t="35404" x="4598988" y="5822950"/>
          <p14:tracePt t="35418" x="4705350" y="5813425"/>
          <p14:tracePt t="35433" x="4741863" y="5813425"/>
          <p14:tracePt t="35449" x="4795838" y="5803900"/>
          <p14:tracePt t="35461" x="4803775" y="5803900"/>
          <p14:tracePt t="35490" x="4813300" y="5803900"/>
          <p14:tracePt t="35540" x="4795838" y="5803900"/>
          <p14:tracePt t="35550" x="4786313" y="5803900"/>
          <p14:tracePt t="35562" x="4759325" y="5803900"/>
          <p14:tracePt t="35576" x="4741863" y="5803900"/>
          <p14:tracePt t="35592" x="4687888" y="5803900"/>
          <p14:tracePt t="35604" x="4660900" y="5803900"/>
          <p14:tracePt t="35618" x="4633913" y="5803900"/>
          <p14:tracePt t="35632" x="4616450" y="5813425"/>
          <p14:tracePt t="35646" x="4616450" y="5822950"/>
          <p14:tracePt t="35918" x="4608513" y="5840413"/>
          <p14:tracePt t="35929" x="4598988" y="5857875"/>
          <p14:tracePt t="35939" x="4589463" y="5875338"/>
          <p14:tracePt t="35950" x="4581525" y="5884863"/>
          <p14:tracePt t="35961" x="4554538" y="5894388"/>
          <p14:tracePt t="35975" x="4510088" y="5911850"/>
          <p14:tracePt t="35990" x="4438650" y="5919788"/>
          <p14:tracePt t="36004" x="4384675" y="5919788"/>
          <p14:tracePt t="36019" x="4348163" y="5919788"/>
          <p14:tracePt t="36032" x="4268788" y="5902325"/>
          <p14:tracePt t="36046" x="4251325" y="5902325"/>
          <p14:tracePt t="36061" x="4224338" y="5884863"/>
          <p14:tracePt t="36089" x="4224338" y="5875338"/>
          <p14:tracePt t="36143" x="4241800" y="5894388"/>
          <p14:tracePt t="36153" x="4259263" y="5894388"/>
          <p14:tracePt t="36164" x="4303713" y="5919788"/>
          <p14:tracePt t="36175" x="4340225" y="5929313"/>
          <p14:tracePt t="36190" x="4394200" y="5938838"/>
          <p14:tracePt t="36204" x="4500563" y="5956300"/>
          <p14:tracePt t="36218" x="4554538" y="5965825"/>
          <p14:tracePt t="36232" x="4598988" y="5973763"/>
          <p14:tracePt t="36247" x="4660900" y="5991225"/>
          <p14:tracePt t="36261" x="4687888" y="6000750"/>
          <p14:tracePt t="36275" x="4724400" y="6054725"/>
          <p14:tracePt t="36289" x="4741863" y="6054725"/>
          <p14:tracePt t="36347" x="4741863" y="6062663"/>
          <p14:tracePt t="36377" x="4732338" y="6062663"/>
          <p14:tracePt t="36388" x="4724400" y="6062663"/>
          <p14:tracePt t="36397" x="4714875" y="6062663"/>
          <p14:tracePt t="36407" x="4697413" y="6062663"/>
          <p14:tracePt t="36419" x="4670425" y="6062663"/>
          <p14:tracePt t="36431" x="4633913" y="6062663"/>
          <p14:tracePt t="36446" x="4608513" y="6062663"/>
          <p14:tracePt t="36460" x="4572000" y="6062663"/>
          <p14:tracePt t="36475" x="4545013" y="6062663"/>
          <p14:tracePt t="36490" x="4527550" y="6045200"/>
          <p14:tracePt t="36504" x="4518025" y="6037263"/>
          <p14:tracePt t="36518" x="4510088" y="6027738"/>
          <p14:tracePt t="36582" x="4518025" y="6027738"/>
          <p14:tracePt t="36592" x="4545013" y="6018213"/>
          <p14:tracePt t="36603" x="4572000" y="6018213"/>
          <p14:tracePt t="36618" x="4608513" y="6018213"/>
          <p14:tracePt t="36633" x="4679950" y="6018213"/>
          <p14:tracePt t="36646" x="4687888" y="6018213"/>
          <p14:tracePt t="36660" x="4697413" y="6018213"/>
          <p14:tracePt t="36745" x="4697413" y="6027738"/>
          <p14:tracePt t="36755" x="4679950" y="6037263"/>
          <p14:tracePt t="36766" x="4660900" y="6054725"/>
          <p14:tracePt t="36777" x="4625975" y="6054725"/>
          <p14:tracePt t="36789" x="4581525" y="6062663"/>
          <p14:tracePt t="36803" x="4545013" y="6081713"/>
          <p14:tracePt t="36818" x="4500563" y="6089650"/>
          <p14:tracePt t="36832" x="4491038" y="6089650"/>
          <p14:tracePt t="36899" x="4500563" y="6089650"/>
          <p14:tracePt t="36940" x="4510088" y="6089650"/>
          <p14:tracePt t="36960" x="4518025" y="6089650"/>
          <p14:tracePt t="37002" x="4518025" y="6108700"/>
          <p14:tracePt t="37011" x="4518025" y="6116638"/>
          <p14:tracePt t="37021" x="4518025" y="6126163"/>
          <p14:tracePt t="37032" x="4510088" y="6153150"/>
          <p14:tracePt t="37046" x="4500563" y="6161088"/>
          <p14:tracePt t="37060" x="4491038" y="6170613"/>
          <p14:tracePt t="38267" x="4500563" y="6134100"/>
          <p14:tracePt t="38277" x="4510088" y="6081713"/>
          <p14:tracePt t="38288" x="4518025" y="6037263"/>
          <p14:tracePt t="38302" x="4537075" y="5956300"/>
          <p14:tracePt t="38317" x="4554538" y="5867400"/>
          <p14:tracePt t="38331" x="4554538" y="5830888"/>
          <p14:tracePt t="38345" x="4554538" y="5768975"/>
          <p14:tracePt t="38359" x="4554538" y="5705475"/>
          <p14:tracePt t="38389" x="4554538" y="5697538"/>
          <p14:tracePt t="38419" x="4554538" y="5688013"/>
          <p14:tracePt t="38461" x="4554538" y="5705475"/>
          <p14:tracePt t="38471" x="4545013" y="5732463"/>
          <p14:tracePt t="38481" x="4537075" y="5751513"/>
          <p14:tracePt t="38491" x="4537075" y="5786438"/>
          <p14:tracePt t="38503" x="4537075" y="5803900"/>
          <p14:tracePt t="38517" x="4518025" y="5822950"/>
          <p14:tracePt t="38532" x="4500563" y="5840413"/>
          <p14:tracePt t="38545" x="4491038" y="5867400"/>
          <p14:tracePt t="38559" x="4483100" y="5911850"/>
          <p14:tracePt t="38573" x="4483100" y="5991225"/>
          <p14:tracePt t="39319" x="4483100" y="6000750"/>
          <p14:tracePt t="39338" x="4483100" y="6010275"/>
          <p14:tracePt t="39349" x="4483100" y="6027738"/>
          <p14:tracePt t="39361" x="4483100" y="6037263"/>
          <p14:tracePt t="39372" x="4483100" y="6062663"/>
          <p14:tracePt t="39387" x="4483100" y="6099175"/>
          <p14:tracePt t="39401" x="4483100" y="6215063"/>
          <p14:tracePt t="39415" x="4473575" y="6259513"/>
          <p14:tracePt t="39431" x="4456113" y="6296025"/>
          <p14:tracePt t="39584" x="4456113" y="6286500"/>
          <p14:tracePt t="39594" x="4456113" y="6259513"/>
          <p14:tracePt t="39605" x="4456113" y="6242050"/>
          <p14:tracePt t="39617" x="4456113" y="6224588"/>
          <p14:tracePt t="39636" x="4456113" y="6215063"/>
          <p14:tracePt t="39646" x="4456113" y="6205538"/>
          <p14:tracePt t="39659" x="4456113" y="6197600"/>
          <p14:tracePt t="39673" x="4456113" y="6188075"/>
          <p14:tracePt t="39687" x="4465638" y="6188075"/>
          <p14:tracePt t="39701" x="4465638" y="6180138"/>
          <p14:tracePt t="39716" x="4465638" y="6170613"/>
          <p14:tracePt t="47072" x="4465638" y="6134100"/>
          <p14:tracePt t="47082" x="4473575" y="6099175"/>
          <p14:tracePt t="47184" x="4473575" y="6108700"/>
          <p14:tracePt t="47194" x="4473575" y="6134100"/>
          <p14:tracePt t="47204" x="4473575" y="6161088"/>
          <p14:tracePt t="47214" x="4473575" y="6180138"/>
          <p14:tracePt t="47225" x="4473575" y="6188075"/>
          <p14:tracePt t="47239" x="4473575" y="6197600"/>
          <p14:tracePt t="47253" x="4473575" y="6205538"/>
          <p14:tracePt t="47306" x="4473575" y="6197600"/>
          <p14:tracePt t="47317" x="4473575" y="6161088"/>
          <p14:tracePt t="47326" x="4473575" y="6126163"/>
          <p14:tracePt t="47338" x="4473575" y="6081713"/>
          <p14:tracePt t="47353" x="4483100" y="6062663"/>
          <p14:tracePt t="47368" x="4500563" y="6037263"/>
          <p14:tracePt t="47480" x="4510088" y="6037263"/>
          <p14:tracePt t="48624" x="4518025" y="6027738"/>
          <p14:tracePt t="48634" x="4554538" y="5983288"/>
          <p14:tracePt t="48644" x="4598988" y="5938838"/>
          <p14:tracePt t="48655" x="4643438" y="5848350"/>
          <p14:tracePt t="48667" x="4697413" y="5759450"/>
          <p14:tracePt t="48681" x="4741863" y="5599113"/>
          <p14:tracePt t="48696" x="4759325" y="5446713"/>
          <p14:tracePt t="48727" x="4759325" y="5438775"/>
          <p14:tracePt t="48747" x="4741863" y="5357813"/>
          <p14:tracePt t="48757" x="4714875" y="4946650"/>
          <p14:tracePt t="48767" x="4759325" y="4429125"/>
          <p14:tracePt t="48781" x="4803775" y="4098925"/>
          <p14:tracePt t="48795" x="4848225" y="4000500"/>
          <p14:tracePt t="48809" x="4867275" y="3919538"/>
          <p14:tracePt t="49177" x="4660900" y="3803650"/>
          <p14:tracePt t="49185" x="4572000" y="3786188"/>
          <p14:tracePt t="49196" x="4500563" y="3786188"/>
          <p14:tracePt t="49209" x="4456113" y="3786188"/>
          <p14:tracePt t="49224" x="4419600" y="3786188"/>
          <p14:tracePt t="49238" x="4375150" y="3786188"/>
          <p14:tracePt t="49252" x="4357688" y="3786188"/>
          <p14:tracePt t="49267" x="4330700" y="3776663"/>
          <p14:tracePt t="49281" x="4313238" y="3776663"/>
          <p14:tracePt t="49295" x="4303713" y="3776663"/>
          <p14:tracePt t="49309" x="4286250" y="3776663"/>
          <p14:tracePt t="49323" x="4241800" y="3786188"/>
          <p14:tracePt t="49338" x="4214813" y="3795713"/>
          <p14:tracePt t="49352" x="4205288" y="3803650"/>
          <p14:tracePt t="63605" x="4125913" y="3803650"/>
          <p14:tracePt t="63615" x="4062413" y="3803650"/>
          <p14:tracePt t="63628" x="3973513" y="3803650"/>
          <p14:tracePt t="63642" x="3894138" y="3830638"/>
          <p14:tracePt t="63656" x="3562350" y="4017963"/>
          <p14:tracePt t="63670" x="3340100" y="4197350"/>
          <p14:tracePt t="63685" x="3054350" y="4429125"/>
          <p14:tracePt t="63700" x="2955925" y="4483100"/>
          <p14:tracePt t="63716" x="2840038" y="4510088"/>
          <p14:tracePt t="63728" x="2813050" y="4510088"/>
          <p14:tracePt t="63742" x="2803525" y="4510088"/>
          <p14:tracePt t="63757" x="2803525" y="4473575"/>
          <p14:tracePt t="63771" x="2803525" y="4456113"/>
          <p14:tracePt t="63819" x="2803525" y="4446588"/>
          <p14:tracePt t="63829" x="2803525" y="4429125"/>
          <p14:tracePt t="63839" x="2822575" y="4402138"/>
          <p14:tracePt t="63849" x="2840038" y="4367213"/>
          <p14:tracePt t="63859" x="2867025" y="4322763"/>
          <p14:tracePt t="63871" x="2894013" y="4286250"/>
          <p14:tracePt t="63886" x="2919413" y="4197350"/>
          <p14:tracePt t="63900" x="2938463" y="4116388"/>
          <p14:tracePt t="63914" x="2938463" y="4054475"/>
          <p14:tracePt t="63928" x="2946400" y="4027488"/>
          <p14:tracePt t="63942" x="2965450" y="3973513"/>
          <p14:tracePt t="63956" x="2973388" y="3956050"/>
          <p14:tracePt t="63970" x="3036888" y="3911600"/>
          <p14:tracePt t="63984" x="3081338" y="3884613"/>
          <p14:tracePt t="63999" x="3152775" y="3857625"/>
          <p14:tracePt t="64013" x="3367088" y="3776663"/>
          <p14:tracePt t="64027" x="3455988" y="3751263"/>
          <p14:tracePt t="64042" x="3633788" y="3732213"/>
          <p14:tracePt t="64056" x="3697288" y="3724275"/>
          <p14:tracePt t="64070" x="3759200" y="3724275"/>
          <p14:tracePt t="64084" x="3840163" y="3724275"/>
          <p14:tracePt t="64098" x="3857625" y="3724275"/>
          <p14:tracePt t="64114" x="3894138" y="3732213"/>
          <p14:tracePt t="64127" x="3911600" y="3751263"/>
          <p14:tracePt t="64321" x="3830638" y="3803650"/>
          <p14:tracePt t="64330" x="3786188" y="3830638"/>
          <p14:tracePt t="64342" x="3714750" y="3857625"/>
          <p14:tracePt t="64356" x="3633788" y="3911600"/>
          <p14:tracePt t="64371" x="3419475" y="4017963"/>
          <p14:tracePt t="64385" x="3286125" y="4089400"/>
          <p14:tracePt t="64400" x="3160713" y="4170363"/>
          <p14:tracePt t="64414" x="3160713" y="4179888"/>
          <p14:tracePt t="64428" x="3160713" y="4170363"/>
          <p14:tracePt t="64442" x="3160713" y="4160838"/>
          <p14:tracePt t="64461" x="3170238" y="4133850"/>
          <p14:tracePt t="64475" x="3214688" y="4089400"/>
          <p14:tracePt t="64484" x="3251200" y="4054475"/>
          <p14:tracePt t="64498" x="3303588" y="4037013"/>
          <p14:tracePt t="64513" x="3411538" y="4000500"/>
          <p14:tracePt t="64527" x="3446463" y="4000500"/>
          <p14:tracePt t="64542" x="3482975" y="3990975"/>
          <p14:tracePt t="64556" x="3490913" y="3990975"/>
          <p14:tracePt t="64570" x="3500438" y="3990975"/>
          <p14:tracePt t="64584" x="3544888" y="4000500"/>
          <p14:tracePt t="64598" x="3554413" y="4017963"/>
          <p14:tracePt t="64656" x="3517900" y="4017963"/>
          <p14:tracePt t="64666" x="3482975" y="4010025"/>
          <p14:tracePt t="64676" x="3455988" y="4000500"/>
          <p14:tracePt t="64685" x="3438525" y="3973513"/>
          <p14:tracePt t="64699" x="3419475" y="3919538"/>
          <p14:tracePt t="64713" x="3402013" y="3867150"/>
          <p14:tracePt t="64727" x="3367088" y="3751263"/>
          <p14:tracePt t="64742" x="3367088" y="3732213"/>
          <p14:tracePt t="64758" x="3367088" y="3679825"/>
          <p14:tracePt t="64770" x="3384550" y="3652838"/>
          <p14:tracePt t="64784" x="3419475" y="3625850"/>
          <p14:tracePt t="64798" x="3536950" y="3536950"/>
          <p14:tracePt t="64813" x="3598863" y="3509963"/>
          <p14:tracePt t="64828" x="3697288" y="3509963"/>
          <p14:tracePt t="64842" x="3884613" y="3509963"/>
          <p14:tracePt t="64856" x="3956050" y="3509963"/>
          <p14:tracePt t="64871" x="4054475" y="3500438"/>
          <p14:tracePt t="64885" x="4089400" y="3490913"/>
          <p14:tracePt t="64899" x="4143375" y="3490913"/>
          <p14:tracePt t="64913" x="4241800" y="3490913"/>
          <p14:tracePt t="64927" x="4276725" y="3490913"/>
          <p14:tracePt t="64941" x="4322763" y="3500438"/>
          <p14:tracePt t="64955" x="4340225" y="3517900"/>
          <p14:tracePt t="64970" x="4348163" y="3517900"/>
          <p14:tracePt t="64984" x="4367213" y="3527425"/>
          <p14:tracePt t="65208" x="4411663" y="3571875"/>
          <p14:tracePt t="65218" x="4500563" y="3616325"/>
          <p14:tracePt t="65229" x="4652963" y="3724275"/>
          <p14:tracePt t="65241" x="4830763" y="3813175"/>
          <p14:tracePt t="65256" x="4965700" y="3902075"/>
          <p14:tracePt t="65269" x="5027613" y="3929063"/>
          <p14:tracePt t="65299" x="5027613" y="3973513"/>
          <p14:tracePt t="65312" x="4946650" y="4205288"/>
          <p14:tracePt t="65326" x="4759325" y="4473575"/>
          <p14:tracePt t="65341" x="4322763" y="5018088"/>
          <p14:tracePt t="65355" x="4108450" y="5357813"/>
          <p14:tracePt t="65370" x="3938588" y="5527675"/>
          <p14:tracePt t="65384" x="3911600" y="5527675"/>
          <p14:tracePt t="65398" x="3902075" y="5510213"/>
          <p14:tracePt t="65657" x="3965575" y="5456238"/>
          <p14:tracePt t="65667" x="4044950" y="5438775"/>
          <p14:tracePt t="65677" x="4116388" y="5402263"/>
          <p14:tracePt t="65687" x="4232275" y="5357813"/>
          <p14:tracePt t="65699" x="4340225" y="5303838"/>
          <p14:tracePt t="65712" x="4483100" y="5259388"/>
          <p14:tracePt t="65729" x="4625975" y="5214938"/>
          <p14:tracePt t="65741" x="4652963" y="5214938"/>
          <p14:tracePt t="65755" x="4679950" y="5214938"/>
          <p14:tracePt t="65770" x="4687888" y="5214938"/>
          <p14:tracePt t="65810" x="4687888" y="5224463"/>
          <p14:tracePt t="65820" x="4643438" y="5268913"/>
          <p14:tracePt t="65830" x="4598988" y="5340350"/>
          <p14:tracePt t="65842" x="4562475" y="5402263"/>
          <p14:tracePt t="65856" x="4500563" y="5483225"/>
          <p14:tracePt t="65871" x="4357688" y="5643563"/>
          <p14:tracePt t="65884" x="4295775" y="5705475"/>
          <p14:tracePt t="65898" x="4251325" y="5786438"/>
          <p14:tracePt t="65912" x="4214813" y="5813425"/>
          <p14:tracePt t="65953" x="4224338" y="5786438"/>
          <p14:tracePt t="65963" x="4232275" y="5759450"/>
          <p14:tracePt t="65973" x="4232275" y="5751513"/>
          <p14:tracePt t="65984" x="4241800" y="5715000"/>
          <p14:tracePt t="65997" x="4241800" y="5705475"/>
          <p14:tracePt t="66013" x="4259263" y="5697538"/>
          <p14:tracePt t="66027" x="4259263" y="5680075"/>
          <p14:tracePt t="66040" x="4295775" y="5680075"/>
          <p14:tracePt t="66055" x="4375150" y="5626100"/>
          <p14:tracePt t="66069" x="4419600" y="5589588"/>
          <p14:tracePt t="66083" x="4456113" y="5537200"/>
          <p14:tracePt t="66097" x="4537075" y="5375275"/>
          <p14:tracePt t="66112" x="4562475" y="5340350"/>
          <p14:tracePt t="66126" x="4572000" y="5340350"/>
          <p14:tracePt t="66199" x="4554538" y="5375275"/>
          <p14:tracePt t="66208" x="4537075" y="5411788"/>
          <p14:tracePt t="66219" x="4527550" y="5456238"/>
          <p14:tracePt t="66229" x="4518025" y="5500688"/>
          <p14:tracePt t="66241" x="4510088" y="5545138"/>
          <p14:tracePt t="66254" x="4483100" y="5581650"/>
          <p14:tracePt t="66269" x="4438650" y="5697538"/>
          <p14:tracePt t="66284" x="4429125" y="5705475"/>
          <p14:tracePt t="66312" x="4429125" y="5697538"/>
          <p14:tracePt t="66327" x="4429125" y="5670550"/>
          <p14:tracePt t="66342" x="4438650" y="5599113"/>
          <p14:tracePt t="66355" x="4438650" y="5589588"/>
          <p14:tracePt t="66369" x="4446588" y="5554663"/>
          <p14:tracePt t="66384" x="4510088" y="5330825"/>
          <p14:tracePt t="66398" x="4608513" y="5126038"/>
          <p14:tracePt t="66413" x="4687888" y="4983163"/>
          <p14:tracePt t="66426" x="4714875" y="4867275"/>
          <p14:tracePt t="66441" x="4751388" y="4776788"/>
          <p14:tracePt t="66455" x="4786313" y="4562475"/>
          <p14:tracePt t="66469" x="4786313" y="4491038"/>
          <p14:tracePt t="66484" x="4786313" y="4473575"/>
          <p14:tracePt t="66545" x="4795838" y="4473575"/>
          <p14:tracePt t="67730" x="4786313" y="4446588"/>
          <p14:tracePt t="67739" x="4786313" y="4375150"/>
          <p14:tracePt t="67750" x="4786313" y="4295775"/>
          <p14:tracePt t="67760" x="4786313" y="4197350"/>
          <p14:tracePt t="67771" x="4786313" y="4116388"/>
          <p14:tracePt t="67782" x="4786313" y="3990975"/>
          <p14:tracePt t="67796" x="4795838" y="3911600"/>
          <p14:tracePt t="67811" x="4803775" y="3776663"/>
          <p14:tracePt t="67825" x="4803775" y="3714750"/>
          <p14:tracePt t="67839" x="4803775" y="3697288"/>
          <p14:tracePt t="67853" x="4803775" y="3687763"/>
          <p14:tracePt t="67868" x="4803775" y="3679825"/>
          <p14:tracePt t="67882" x="4795838" y="3660775"/>
          <p14:tracePt t="67896" x="4786313" y="3660775"/>
          <p14:tracePt t="67910" x="4768850" y="3660775"/>
          <p14:tracePt t="67925" x="4714875" y="3652838"/>
          <p14:tracePt t="67939" x="4679950" y="3652838"/>
          <p14:tracePt t="67954" x="4581525" y="3697288"/>
          <p14:tracePt t="67968" x="4518025" y="3759200"/>
          <p14:tracePt t="67982" x="4419600" y="3813175"/>
          <p14:tracePt t="67996" x="4224338" y="3973513"/>
          <p14:tracePt t="68010" x="4152900" y="4000500"/>
          <p14:tracePt t="68025" x="4044950" y="4037013"/>
          <p14:tracePt t="68039" x="3973513" y="4044950"/>
          <p14:tracePt t="68053" x="3795713" y="4089400"/>
          <p14:tracePt t="68068" x="3340100" y="4313238"/>
          <p14:tracePt t="68082" x="3116263" y="4367213"/>
          <p14:tracePt t="68097" x="3036888" y="4419600"/>
          <p14:tracePt t="68148" x="3108325" y="4340225"/>
          <p14:tracePt t="68158" x="3268663" y="4205288"/>
          <p14:tracePt t="68169" x="3455988" y="4098925"/>
          <p14:tracePt t="68182" x="3687763" y="3990975"/>
          <p14:tracePt t="68196" x="4000500" y="3884613"/>
          <p14:tracePt t="68210" x="4375150" y="3776663"/>
          <p14:tracePt t="68225" x="4456113" y="3776663"/>
          <p14:tracePt t="68240" x="4554538" y="3776663"/>
          <p14:tracePt t="68253" x="4589463" y="3776663"/>
          <p14:tracePt t="68267" x="4616450" y="3786188"/>
          <p14:tracePt t="68282" x="4687888" y="3813175"/>
          <p14:tracePt t="68296" x="4732338" y="3830638"/>
          <p14:tracePt t="68311" x="4830763" y="3840163"/>
          <p14:tracePt t="68325" x="4911725" y="3840163"/>
          <p14:tracePt t="68339" x="5018088" y="3840163"/>
          <p14:tracePt t="68353" x="5268913" y="3751263"/>
          <p14:tracePt t="68367" x="5465763" y="3687763"/>
          <p14:tracePt t="68383" x="5857875" y="3509963"/>
          <p14:tracePt t="68396" x="5991225" y="3490913"/>
          <p14:tracePt t="68410" x="6108700" y="3490913"/>
          <p14:tracePt t="68424" x="6269038" y="3482975"/>
          <p14:tracePt t="68743" x="5983288" y="3482975"/>
          <p14:tracePt t="68751" x="5813425" y="3482975"/>
          <p14:tracePt t="68761" x="5643563" y="3482975"/>
          <p14:tracePt t="68771" x="5518150" y="3490913"/>
          <p14:tracePt t="68781" x="5394325" y="3500438"/>
          <p14:tracePt t="68796" x="5286375" y="3500438"/>
          <p14:tracePt t="68811" x="5153025" y="3500438"/>
          <p14:tracePt t="68825" x="5126038" y="3500438"/>
          <p14:tracePt t="68838" x="5099050" y="3500438"/>
          <p14:tracePt t="68853" x="5045075" y="3482975"/>
          <p14:tracePt t="69172" x="4857750" y="3473450"/>
          <p14:tracePt t="69180" x="4724400" y="3473450"/>
          <p14:tracePt t="69190" x="4608513" y="3473450"/>
          <p14:tracePt t="69201" x="4518025" y="3473450"/>
          <p14:tracePt t="69211" x="4411663" y="3473450"/>
          <p14:tracePt t="69225" x="4286250" y="3482975"/>
          <p14:tracePt t="69241" x="4062413" y="3500438"/>
          <p14:tracePt t="69252" x="3973513" y="3517900"/>
          <p14:tracePt t="69267" x="3884613" y="3544888"/>
          <p14:tracePt t="70670" x="3884613" y="3554413"/>
          <p14:tracePt t="70691" x="3894138" y="3554413"/>
          <p14:tracePt t="70701" x="3938588" y="3554413"/>
          <p14:tracePt t="70712" x="4044950" y="3562350"/>
          <p14:tracePt t="70723" x="4179888" y="3571875"/>
          <p14:tracePt t="70737" x="4367213" y="3608388"/>
          <p14:tracePt t="70752" x="5037138" y="3751263"/>
          <p14:tracePt t="70766" x="5429250" y="3902075"/>
          <p14:tracePt t="70782" x="6072188" y="3965575"/>
          <p14:tracePt t="70794" x="6205538" y="3965575"/>
          <p14:tracePt t="70809" x="6303963" y="3965575"/>
          <p14:tracePt t="70823" x="6402388" y="3946525"/>
          <p14:tracePt t="84448" x="5491163" y="3840163"/>
          <p14:tracePt t="84462" x="5214938" y="3822700"/>
          <p14:tracePt t="84474" x="4616450" y="3776663"/>
          <p14:tracePt t="84488" x="4367213" y="3751263"/>
          <p14:tracePt t="84502" x="4081463" y="3705225"/>
          <p14:tracePt t="84517" x="3473450" y="3517900"/>
          <p14:tracePt t="84531" x="3224213" y="3402013"/>
          <p14:tracePt t="84545" x="2768600" y="3000375"/>
          <p14:tracePt t="84559" x="2643188" y="2867025"/>
          <p14:tracePt t="84574" x="2571750" y="2776538"/>
          <p14:tracePt t="84588" x="2509838" y="2670175"/>
          <p14:tracePt t="84602" x="2482850" y="2562225"/>
          <p14:tracePt t="84617" x="2465388" y="2455863"/>
          <p14:tracePt t="84859" x="2411413" y="2536825"/>
          <p14:tracePt t="84874" x="2286000" y="2741613"/>
          <p14:tracePt t="84888" x="2197100" y="3036888"/>
          <p14:tracePt t="84902" x="2125663" y="3197225"/>
          <p14:tracePt t="84916" x="1965325" y="3500438"/>
          <p14:tracePt t="84930" x="1911350" y="3581400"/>
          <p14:tracePt t="84945" x="1785938" y="3741738"/>
          <p14:tracePt t="84959" x="1714500" y="3795713"/>
          <p14:tracePt t="84974" x="1679575" y="3848100"/>
          <p14:tracePt t="84989" x="1616075" y="3946525"/>
          <p14:tracePt t="85002" x="1598613" y="3990975"/>
          <p14:tracePt t="85016" x="1581150" y="4125913"/>
          <p14:tracePt t="85030" x="1581150" y="4143375"/>
          <p14:tracePt t="85045" x="1581150" y="4160838"/>
          <p14:tracePt t="85245" x="1581150" y="4170363"/>
          <p14:tracePt t="85259" x="1598613" y="4187825"/>
          <p14:tracePt t="85275" x="1724025" y="4295775"/>
          <p14:tracePt t="85287" x="1785938" y="4357688"/>
          <p14:tracePt t="85302" x="1955800" y="4518025"/>
          <p14:tracePt t="85316" x="2017713" y="4554538"/>
          <p14:tracePt t="85331" x="2133600" y="4572000"/>
          <p14:tracePt t="85346" x="2205038" y="4581525"/>
          <p14:tracePt t="85359" x="2276475" y="4589463"/>
          <p14:tracePt t="85373" x="2419350" y="4589463"/>
          <p14:tracePt t="85387" x="2490788" y="4598988"/>
          <p14:tracePt t="85402" x="2554288" y="4598988"/>
          <p14:tracePt t="85417" x="2660650" y="4598988"/>
          <p14:tracePt t="85430" x="2714625" y="4598988"/>
          <p14:tracePt t="85445" x="2795588" y="4598988"/>
          <p14:tracePt t="85459" x="2867025" y="4598988"/>
          <p14:tracePt t="85473" x="2938463" y="4598988"/>
          <p14:tracePt t="85488" x="3108325" y="4608513"/>
          <p14:tracePt t="85502" x="3143250" y="4608513"/>
          <p14:tracePt t="85516" x="3205163" y="4608513"/>
          <p14:tracePt t="85531" x="3232150" y="4589463"/>
          <p14:tracePt t="85544" x="3268663" y="4572000"/>
          <p14:tracePt t="85559" x="3330575" y="4545013"/>
          <p14:tracePt t="85573" x="3367088" y="4527550"/>
          <p14:tracePt t="85587" x="3384550" y="4527550"/>
          <p14:tracePt t="89293" x="3348038" y="4491038"/>
          <p14:tracePt t="89305" x="3286125" y="4446588"/>
          <p14:tracePt t="89315" x="3170238" y="4402138"/>
          <p14:tracePt t="89326" x="3036888" y="4384675"/>
          <p14:tracePt t="89339" x="2830513" y="4357688"/>
          <p14:tracePt t="89353" x="2633663" y="4357688"/>
          <p14:tracePt t="89367" x="2312988" y="4303713"/>
          <p14:tracePt t="89382" x="2116138" y="4251325"/>
          <p14:tracePt t="89397" x="1839913" y="4152900"/>
          <p14:tracePt t="89411" x="1751013" y="4089400"/>
          <p14:tracePt t="89426" x="1679575" y="4000500"/>
          <p14:tracePt t="89439" x="1598613" y="3776663"/>
          <p14:tracePt t="89454" x="1589088" y="3751263"/>
          <p14:tracePt t="89469" x="1589088" y="3705225"/>
          <p14:tracePt t="89483" x="1608138" y="3660775"/>
          <p14:tracePt t="89497" x="1625600" y="3643313"/>
          <p14:tracePt t="89758" x="1704975" y="3643313"/>
          <p14:tracePt t="89766" x="1768475" y="3643313"/>
          <p14:tracePt t="89775" x="1822450" y="3643313"/>
          <p14:tracePt t="89785" x="1884363" y="3652838"/>
          <p14:tracePt t="89797" x="1928813" y="3660775"/>
          <p14:tracePt t="89811" x="1973263" y="3679825"/>
          <p14:tracePt t="89827" x="2017713" y="3687763"/>
          <p14:tracePt t="89839" x="2027238" y="3697288"/>
          <p14:tracePt t="89854" x="2036763" y="3732213"/>
          <p14:tracePt t="89868" x="2062163" y="3840163"/>
          <p14:tracePt t="89882" x="2062163" y="3902075"/>
          <p14:tracePt t="89898" x="2054225" y="4160838"/>
          <p14:tracePt t="89911" x="2054225" y="4527550"/>
          <p14:tracePt t="89925" x="2054225" y="4670425"/>
          <p14:tracePt t="89940" x="2143125" y="5037138"/>
          <p14:tracePt t="103211" x="1938338" y="4884738"/>
          <p14:tracePt t="103219" x="1839913" y="4840288"/>
          <p14:tracePt t="103230" x="1751013" y="4786313"/>
          <p14:tracePt t="103245" x="1679575" y="4724400"/>
          <p14:tracePt t="103259" x="1500188" y="4438650"/>
          <p14:tracePt t="103274" x="1446213" y="4322763"/>
          <p14:tracePt t="103289" x="1312863" y="3973513"/>
          <p14:tracePt t="103302" x="1179513" y="3625850"/>
          <p14:tracePt t="103315" x="1089025" y="3500438"/>
          <p14:tracePt t="103330" x="874713" y="3340100"/>
          <p14:tracePt t="103345" x="776288" y="3276600"/>
          <p14:tracePt t="103359" x="723900" y="3187700"/>
          <p14:tracePt t="103373" x="642938" y="3098800"/>
          <p14:tracePt t="103388" x="598488" y="3062288"/>
          <p14:tracePt t="103402" x="554038" y="3027363"/>
          <p14:tracePt t="103515" x="554038" y="3036888"/>
          <p14:tracePt t="103524" x="554038" y="3054350"/>
          <p14:tracePt t="103536" x="554038" y="3081338"/>
          <p14:tracePt t="103546" x="554038" y="3116263"/>
          <p14:tracePt t="103559" x="554038" y="3133725"/>
          <p14:tracePt t="103574" x="554038" y="3152775"/>
          <p14:tracePt t="103588" x="554038" y="3197225"/>
          <p14:tracePt t="103602" x="561975" y="3241675"/>
          <p14:tracePt t="103617" x="571500" y="3419475"/>
          <p14:tracePt t="103630" x="581025" y="3490913"/>
          <p14:tracePt t="103644" x="588963" y="3544888"/>
          <p14:tracePt t="103646" x="588963" y="3581400"/>
          <p14:tracePt t="103658" x="588963" y="3598863"/>
          <p14:tracePt t="103672" x="588963" y="3608388"/>
          <p14:tracePt t="103893" x="598488" y="3608388"/>
          <p14:tracePt t="103903" x="633413" y="3608388"/>
          <p14:tracePt t="103916" x="687388" y="3616325"/>
          <p14:tracePt t="103930" x="750888" y="3633788"/>
          <p14:tracePt t="103944" x="884238" y="3679825"/>
          <p14:tracePt t="103958" x="973138" y="3687763"/>
          <p14:tracePt t="103975" x="1223963" y="3687763"/>
          <p14:tracePt t="103987" x="1419225" y="3697288"/>
          <p14:tracePt t="104001" x="1724025" y="3813175"/>
          <p14:tracePt t="104016" x="2276475" y="4071938"/>
          <p14:tracePt t="104030" x="2536825" y="4197350"/>
          <p14:tracePt t="104045" x="2884488" y="4465638"/>
          <p14:tracePt t="104057" x="2946400" y="4554538"/>
          <p14:tracePt t="104072" x="2982913" y="4608513"/>
          <p14:tracePt t="104086" x="3170238" y="4857750"/>
          <p14:tracePt t="104100" x="3286125" y="5010150"/>
          <p14:tracePt t="104116" x="3419475" y="5259388"/>
          <p14:tracePt t="104129" x="3473450" y="5348288"/>
          <p14:tracePt t="104143" x="3509963" y="5411788"/>
          <p14:tracePt t="104157" x="3581400" y="5491163"/>
          <p14:tracePt t="104172" x="3643313" y="5562600"/>
          <p14:tracePt t="104188" x="3848100" y="5911850"/>
          <p14:tracePt t="104201" x="3902075" y="5973763"/>
          <p14:tracePt t="104424" x="3990975" y="6000750"/>
          <p14:tracePt t="104433" x="4081463" y="6010275"/>
          <p14:tracePt t="104445" x="4179888" y="6010275"/>
          <p14:tracePt t="104458" x="4276725" y="6010275"/>
          <p14:tracePt t="104475" x="4438650" y="6010275"/>
          <p14:tracePt t="104487" x="4527550" y="6010275"/>
          <p14:tracePt t="104501" x="4608513" y="6010275"/>
          <p14:tracePt t="104515" x="4776788" y="6010275"/>
          <p14:tracePt t="104529" x="4830763" y="6010275"/>
          <p14:tracePt t="104543" x="4857750" y="6000750"/>
          <p14:tracePt t="104558" x="4884738" y="5991225"/>
          <p14:tracePt t="104573" x="4884738" y="5983288"/>
          <p14:tracePt t="104617" x="4867275" y="5983288"/>
          <p14:tracePt t="104626" x="4795838" y="5983288"/>
          <p14:tracePt t="104638" x="4705350" y="5983288"/>
          <p14:tracePt t="104647" x="4625975" y="5983288"/>
          <p14:tracePt t="104658" x="4545013" y="5965825"/>
          <p14:tracePt t="104672" x="4473575" y="5965825"/>
          <p14:tracePt t="104686" x="4402138" y="5965825"/>
          <p14:tracePt t="104701" x="4303713" y="5965825"/>
          <p14:tracePt t="104715" x="4286250" y="5965825"/>
          <p14:tracePt t="104730" x="4276725" y="5965825"/>
          <p14:tracePt t="104791" x="4286250" y="5965825"/>
          <p14:tracePt t="104801" x="4322763" y="5965825"/>
          <p14:tracePt t="104811" x="4357688" y="5965825"/>
          <p14:tracePt t="104821" x="4394200" y="5965825"/>
          <p14:tracePt t="104831" x="4419600" y="5965825"/>
          <p14:tracePt t="104843" x="4446588" y="5956300"/>
          <p14:tracePt t="104857" x="4473575" y="5946775"/>
          <p14:tracePt t="104872" x="4491038" y="5938838"/>
          <p14:tracePt t="104886" x="4500563" y="5929313"/>
          <p14:tracePt t="104975" x="4483100" y="5929313"/>
          <p14:tracePt t="104986" x="4456113" y="5929313"/>
          <p14:tracePt t="105006" x="4429125" y="5929313"/>
          <p14:tracePt t="105016" x="4375150" y="5929313"/>
          <p14:tracePt t="105026" x="4330700" y="5929313"/>
          <p14:tracePt t="105036" x="4276725" y="5929313"/>
          <p14:tracePt t="105046" x="4241800" y="5938838"/>
          <p14:tracePt t="105058" x="4214813" y="5946775"/>
          <p14:tracePt t="105073" x="4205288" y="5946775"/>
          <p14:tracePt t="105128" x="4251325" y="5946775"/>
          <p14:tracePt t="105138" x="4330700" y="5946775"/>
          <p14:tracePt t="105149" x="4456113" y="5946775"/>
          <p14:tracePt t="105160" x="4562475" y="5919788"/>
          <p14:tracePt t="105172" x="4724400" y="5919788"/>
          <p14:tracePt t="105186" x="4919663" y="5919788"/>
          <p14:tracePt t="105201" x="5160963" y="5919788"/>
          <p14:tracePt t="105215" x="5224463" y="5902325"/>
          <p14:tracePt t="105229" x="5241925" y="5902325"/>
          <p14:tracePt t="105261" x="5224463" y="5902325"/>
          <p14:tracePt t="105271" x="5187950" y="5902325"/>
          <p14:tracePt t="105282" x="5153025" y="5902325"/>
          <p14:tracePt t="105290" x="5072063" y="5956300"/>
          <p14:tracePt t="105302" x="5010150" y="5965825"/>
          <p14:tracePt t="105314" x="4929188" y="5973763"/>
          <p14:tracePt t="105328" x="4867275" y="5983288"/>
          <p14:tracePt t="105343" x="4724400" y="5991225"/>
          <p14:tracePt t="105357" x="4670425" y="6000750"/>
          <p14:tracePt t="105374" x="4581525" y="6018213"/>
          <p14:tracePt t="105386" x="4562475" y="6027738"/>
          <p14:tracePt t="105400" x="4554538" y="6027738"/>
          <p14:tracePt t="105454" x="4572000" y="6027738"/>
          <p14:tracePt t="105464" x="4625975" y="6010275"/>
          <p14:tracePt t="105475" x="4679950" y="5991225"/>
          <p14:tracePt t="105487" x="4732338" y="5983288"/>
          <p14:tracePt t="105500" x="4803775" y="5956300"/>
          <p14:tracePt t="105517" x="4956175" y="5929313"/>
          <p14:tracePt t="105529" x="5000625" y="5902325"/>
          <p14:tracePt t="105543" x="5018088" y="5902325"/>
          <p14:tracePt t="105588" x="5010150" y="5911850"/>
          <p14:tracePt t="105598" x="4929188" y="5938838"/>
          <p14:tracePt t="105608" x="4857750" y="5965825"/>
          <p14:tracePt t="105619" x="4813300" y="5983288"/>
          <p14:tracePt t="105628" x="4768850" y="5991225"/>
          <p14:tracePt t="105642" x="4724400" y="6000750"/>
          <p14:tracePt t="105658" x="4679950" y="6018213"/>
          <p14:tracePt t="105671" x="4652963" y="6018213"/>
          <p14:tracePt t="105685" x="4643438" y="6027738"/>
          <p14:tracePt t="105740" x="4652963" y="6045200"/>
          <p14:tracePt t="105751" x="4697413" y="6054725"/>
          <p14:tracePt t="105761" x="4732338" y="6062663"/>
          <p14:tracePt t="105772" x="4813300" y="6062663"/>
          <p14:tracePt t="105786" x="4929188" y="6037263"/>
          <p14:tracePt t="105802" x="5160963" y="5902325"/>
          <p14:tracePt t="105815" x="5251450" y="5830888"/>
          <p14:tracePt t="105829" x="5303838" y="5803900"/>
          <p14:tracePt t="105843" x="5330825" y="5795963"/>
          <p14:tracePt t="105884" x="5313363" y="5830888"/>
          <p14:tracePt t="105894" x="5224463" y="5902325"/>
          <p14:tracePt t="105904" x="5143500" y="5956300"/>
          <p14:tracePt t="105915" x="5081588" y="5983288"/>
          <p14:tracePt t="105929" x="5010150" y="6010275"/>
          <p14:tracePt t="105945" x="4875213" y="6037263"/>
          <p14:tracePt t="105957" x="4813300" y="6045200"/>
          <p14:tracePt t="105971" x="4759325" y="6045200"/>
          <p14:tracePt t="105986" x="4724400" y="6045200"/>
          <p14:tracePt t="106088" x="4741863" y="6045200"/>
          <p14:tracePt t="106099" x="4751388" y="6045200"/>
          <p14:tracePt t="106109" x="4768850" y="6045200"/>
          <p14:tracePt t="106119" x="4786313" y="6037263"/>
          <p14:tracePt t="106160" x="4795838" y="6037263"/>
          <p14:tracePt t="106231" x="4776788" y="6037263"/>
          <p14:tracePt t="106242" x="4741863" y="6037263"/>
          <p14:tracePt t="106253" x="4732338" y="6037263"/>
          <p14:tracePt t="106262" x="4724400" y="6037263"/>
          <p14:tracePt t="106273" x="4714875" y="6037263"/>
          <p14:tracePt t="106527" x="4714875" y="6045200"/>
          <p14:tracePt t="140137" x="4705350" y="6045200"/>
          <p14:tracePt t="140168" x="4732338" y="6010275"/>
          <p14:tracePt t="140178" x="4759325" y="5973763"/>
          <p14:tracePt t="140188" x="4813300" y="5938838"/>
          <p14:tracePt t="140198" x="4867275" y="5919788"/>
          <p14:tracePt t="140207" x="4919663" y="5911850"/>
          <p14:tracePt t="140219" x="4965700" y="5894388"/>
          <p14:tracePt t="140234" x="5027613" y="5875338"/>
          <p14:tracePt t="140249" x="5153025" y="5857875"/>
          <p14:tracePt t="140262" x="5214938" y="5857875"/>
          <p14:tracePt t="140277" x="5241925" y="5857875"/>
          <p14:tracePt t="140291" x="5303838" y="5840413"/>
          <p14:tracePt t="140506" x="5072063" y="5894388"/>
          <p14:tracePt t="140515" x="4938713" y="5894388"/>
          <p14:tracePt t="140525" x="4776788" y="5884863"/>
          <p14:tracePt t="140536" x="4670425" y="5857875"/>
          <p14:tracePt t="140548" x="4572000" y="5830888"/>
          <p14:tracePt t="140562" x="4500563" y="5751513"/>
          <p14:tracePt t="140576" x="4340225" y="5554663"/>
          <p14:tracePt t="140591" x="4295775" y="5295900"/>
          <p14:tracePt t="143101" x="4375150" y="5089525"/>
          <p14:tracePt t="143110" x="4456113" y="4705350"/>
          <p14:tracePt t="143120" x="4537075" y="4367213"/>
          <p14:tracePt t="143133" x="4554538" y="4098925"/>
          <p14:tracePt t="143147" x="4554538" y="3786188"/>
          <p14:tracePt t="143162" x="4483100" y="3402013"/>
          <p14:tracePt t="143175" x="4446588" y="3303588"/>
          <p14:tracePt t="143191" x="4411663" y="3268663"/>
          <p14:tracePt t="143204" x="4402138" y="3259138"/>
          <p14:tracePt t="143219" x="4205288" y="3133725"/>
          <p14:tracePt t="143233" x="4010025" y="3108325"/>
          <p14:tracePt t="143246" x="3884613" y="3098800"/>
          <p14:tracePt t="143261" x="3776663" y="3098800"/>
          <p14:tracePt t="143510" x="3652838" y="3197225"/>
          <p14:tracePt t="143518" x="3562350" y="3251200"/>
          <p14:tracePt t="143532" x="3446463" y="3357563"/>
          <p14:tracePt t="143546" x="3340100" y="3490913"/>
          <p14:tracePt t="143560" x="3071813" y="3732213"/>
          <p14:tracePt t="143575" x="2911475" y="3867150"/>
          <p14:tracePt t="143589" x="2751138" y="4125913"/>
          <p14:tracePt t="143603" x="2705100" y="4214813"/>
          <p14:tracePt t="143619" x="2643188" y="4330700"/>
          <p14:tracePt t="143632" x="2633663" y="4394200"/>
          <p14:tracePt t="143647" x="2633663" y="4456113"/>
          <p14:tracePt t="143649" x="2625725" y="4537075"/>
          <p14:tracePt t="143967" x="2643188" y="4537075"/>
          <p14:tracePt t="143977" x="2670175" y="4537075"/>
          <p14:tracePt t="143990" x="2724150" y="4527550"/>
          <p14:tracePt t="144003" x="2786063" y="4500563"/>
          <p14:tracePt t="144018" x="2919413" y="4429125"/>
          <p14:tracePt t="144032" x="2973388" y="4367213"/>
          <p14:tracePt t="144046" x="3017838" y="4313238"/>
          <p14:tracePt t="144061" x="3071813" y="4197350"/>
          <p14:tracePt t="144075" x="3071813" y="4179888"/>
          <p14:tracePt t="144120" x="2973388" y="4089400"/>
          <p14:tracePt t="144130" x="2786063" y="3990975"/>
          <p14:tracePt t="144141" x="2652713" y="3983038"/>
          <p14:tracePt t="144150" x="2438400" y="3965575"/>
          <p14:tracePt t="144161" x="2241550" y="3965575"/>
          <p14:tracePt t="144174" x="2081213" y="3946525"/>
          <p14:tracePt t="144188" x="1965325" y="3946525"/>
          <p14:tracePt t="144203" x="1731963" y="3946525"/>
          <p14:tracePt t="144217" x="1598613" y="3946525"/>
          <p14:tracePt t="144232" x="1268413" y="4010025"/>
          <p14:tracePt t="144245" x="1089025" y="4071938"/>
          <p14:tracePt t="144260" x="990600" y="4108450"/>
          <p14:tracePt t="144274" x="928688" y="4160838"/>
          <p14:tracePt t="144539" x="955675" y="4160838"/>
          <p14:tracePt t="144549" x="1071563" y="4160838"/>
          <p14:tracePt t="144560" x="1241425" y="4170363"/>
          <p14:tracePt t="144574" x="1384300" y="4170363"/>
          <p14:tracePt t="144590" x="1768475" y="4197350"/>
          <p14:tracePt t="144603" x="1857375" y="4214813"/>
          <p14:tracePt t="144617" x="1946275" y="4214813"/>
          <p14:tracePt t="144632" x="2081213" y="4276725"/>
          <p14:tracePt t="144646" x="2170113" y="4295775"/>
          <p14:tracePt t="144651" x="2187575" y="4303713"/>
          <p14:tracePt t="144671" x="2187575" y="4313238"/>
          <p14:tracePt t="144947" x="2214563" y="4322763"/>
          <p14:tracePt t="144958" x="2286000" y="4322763"/>
          <p14:tracePt t="144968" x="2366963" y="4322763"/>
          <p14:tracePt t="144978" x="2517775" y="4330700"/>
          <p14:tracePt t="144989" x="2660650" y="4330700"/>
          <p14:tracePt t="145003" x="2795588" y="4330700"/>
          <p14:tracePt t="145019" x="2982913" y="4330700"/>
          <p14:tracePt t="145031" x="3054350" y="4330700"/>
          <p14:tracePt t="145045" x="3108325" y="4340225"/>
          <p14:tracePt t="145059" x="3152775" y="4348163"/>
          <p14:tracePt t="145074" x="3170238" y="4348163"/>
          <p14:tracePt t="145102" x="3179763" y="4348163"/>
          <p14:tracePt t="145162" x="3170238" y="4357688"/>
          <p14:tracePt t="145172" x="3160713" y="4367213"/>
          <p14:tracePt t="145182" x="3143250" y="4367213"/>
          <p14:tracePt t="145193" x="3089275" y="4384675"/>
          <p14:tracePt t="145204" x="2982913" y="4429125"/>
          <p14:tracePt t="145217" x="2840038" y="4456113"/>
          <p14:tracePt t="145231" x="2608263" y="4500563"/>
          <p14:tracePt t="145245" x="2143125" y="4510088"/>
          <p14:tracePt t="145260" x="1990725" y="4510088"/>
          <p14:tracePt t="145274" x="1795463" y="4491038"/>
          <p14:tracePt t="145289" x="1751013" y="4483100"/>
          <p14:tracePt t="145304" x="1660525" y="4446588"/>
          <p14:tracePt t="145317" x="1598613" y="4446588"/>
          <p14:tracePt t="145331" x="1544638" y="4438650"/>
          <p14:tracePt t="145345" x="1446213" y="4438650"/>
          <p14:tracePt t="145360" x="1419225" y="4438650"/>
          <p14:tracePt t="145388" x="1419225" y="4429125"/>
          <p14:tracePt t="145407" x="1438275" y="4429125"/>
          <p14:tracePt t="145418" x="1482725" y="4429125"/>
          <p14:tracePt t="145431" x="1554163" y="4419600"/>
          <p14:tracePt t="145447" x="1697038" y="4419600"/>
          <p14:tracePt t="145460" x="1830388" y="4411663"/>
          <p14:tracePt t="145474" x="1955800" y="4411663"/>
          <p14:tracePt t="145489" x="2322513" y="4411663"/>
          <p14:tracePt t="145502" x="2490788" y="4411663"/>
          <p14:tracePt t="145517" x="2625725" y="4411663"/>
          <p14:tracePt t="145530" x="2840038" y="4419600"/>
          <p14:tracePt t="145545" x="2919413" y="4429125"/>
          <p14:tracePt t="145560" x="3062288" y="4438650"/>
          <p14:tracePt t="145573" x="3125788" y="4438650"/>
          <p14:tracePt t="145588" x="3170238" y="4438650"/>
          <p14:tracePt t="145602" x="3197225" y="4438650"/>
          <p14:tracePt t="145703" x="3179763" y="4438650"/>
          <p14:tracePt t="145713" x="3160713" y="4446588"/>
          <p14:tracePt t="145725" x="3143250" y="4446588"/>
          <p14:tracePt t="145734" x="3081338" y="4446588"/>
          <p14:tracePt t="145745" x="3000375" y="4446588"/>
          <p14:tracePt t="145759" x="2874963" y="4456113"/>
          <p14:tracePt t="145774" x="2295525" y="4500563"/>
          <p14:tracePt t="145788" x="2009775" y="4545013"/>
          <p14:tracePt t="145802" x="1830388" y="4572000"/>
          <p14:tracePt t="145816" x="1643063" y="4581525"/>
          <p14:tracePt t="145830" x="1625600" y="4581525"/>
          <p14:tracePt t="145866" x="1625600" y="4572000"/>
          <p14:tracePt t="145877" x="1625600" y="4545013"/>
          <p14:tracePt t="146397" x="1652588" y="4545013"/>
          <p14:tracePt t="146408" x="1724025" y="4545013"/>
          <p14:tracePt t="146419" x="1866900" y="4545013"/>
          <p14:tracePt t="146430" x="2133600" y="4545013"/>
          <p14:tracePt t="146445" x="2384425" y="4518025"/>
          <p14:tracePt t="146459" x="2840038" y="4473575"/>
          <p14:tracePt t="146473" x="2965450" y="4456113"/>
          <p14:tracePt t="146489" x="3197225" y="4456113"/>
          <p14:tracePt t="146502" x="3313113" y="4456113"/>
          <p14:tracePt t="146516" x="3411538" y="4456113"/>
          <p14:tracePt t="146531" x="3581400" y="4456113"/>
          <p14:tracePt t="146545" x="3652838" y="4456113"/>
          <p14:tracePt t="146560" x="3803650" y="4438650"/>
          <p14:tracePt t="146573" x="3867150" y="4429125"/>
          <p14:tracePt t="146588" x="3894138" y="4429125"/>
          <p14:tracePt t="146602" x="3902075" y="4429125"/>
          <p14:tracePt t="146633" x="3894138" y="4438650"/>
          <p14:tracePt t="146643" x="3884613" y="4446588"/>
          <p14:tracePt t="146663" x="3867150" y="4446588"/>
          <p14:tracePt t="146674" x="3840163" y="4465638"/>
          <p14:tracePt t="146687" x="3803650" y="4483100"/>
          <p14:tracePt t="146701" x="3751263" y="4483100"/>
          <p14:tracePt t="146715" x="3490913" y="4518025"/>
          <p14:tracePt t="146731" x="3214688" y="4545013"/>
          <p14:tracePt t="146745" x="2598738" y="4581525"/>
          <p14:tracePt t="146759" x="2286000" y="4598988"/>
          <p14:tracePt t="146773" x="2081213" y="4608513"/>
          <p14:tracePt t="146788" x="1822450" y="4616450"/>
          <p14:tracePt t="146802" x="1758950" y="4616450"/>
          <p14:tracePt t="146816" x="1731963" y="4616450"/>
          <p14:tracePt t="146847" x="1724025" y="4616450"/>
          <p14:tracePt t="146859" x="1724025" y="4608513"/>
          <p14:tracePt t="146928" x="1731963" y="4608513"/>
          <p14:tracePt t="146939" x="1741488" y="4608513"/>
          <p14:tracePt t="146949" x="1768475" y="4608513"/>
          <p14:tracePt t="146960" x="1839913" y="4598988"/>
          <p14:tracePt t="146973" x="1928813" y="4589463"/>
          <p14:tracePt t="146987" x="2062163" y="4581525"/>
          <p14:tracePt t="147002" x="2384425" y="4562475"/>
          <p14:tracePt t="147016" x="2500313" y="4554538"/>
          <p14:tracePt t="147031" x="2741613" y="4545013"/>
          <p14:tracePt t="147044" x="2813050" y="4545013"/>
          <p14:tracePt t="147059" x="2867025" y="4545013"/>
          <p14:tracePt t="147073" x="2938463" y="4545013"/>
          <p14:tracePt t="147087" x="2946400" y="4545013"/>
          <p14:tracePt t="147102" x="2955925" y="4554538"/>
          <p14:tracePt t="147163" x="2946400" y="4554538"/>
          <p14:tracePt t="147184" x="2938463" y="4554538"/>
          <p14:tracePt t="147194" x="2928938" y="4554538"/>
          <p14:tracePt t="147213" x="2919413" y="4554538"/>
          <p14:tracePt t="147224" x="2911475" y="4554538"/>
          <p14:tracePt t="147234" x="2901950" y="4554538"/>
          <p14:tracePt t="147245" x="2874963" y="4554538"/>
          <p14:tracePt t="147259" x="2822575" y="4554538"/>
          <p14:tracePt t="147274" x="2724150" y="4554538"/>
          <p14:tracePt t="147287" x="2438400" y="4554538"/>
          <p14:tracePt t="147301" x="2241550" y="4554538"/>
          <p14:tracePt t="147316" x="2089150" y="4554538"/>
          <p14:tracePt t="147330" x="2062163" y="4554538"/>
          <p14:tracePt t="147358" x="2054225" y="4554538"/>
          <p14:tracePt t="147409" x="1965325" y="4537075"/>
          <p14:tracePt t="147440" x="1955800" y="4537075"/>
          <p14:tracePt t="147470" x="1955800" y="4527550"/>
          <p14:tracePt t="147562" x="1965325" y="4527550"/>
          <p14:tracePt t="147572" x="1973263" y="4527550"/>
          <p14:tracePt t="147592" x="2000250" y="4527550"/>
          <p14:tracePt t="147602" x="2036763" y="4527550"/>
          <p14:tracePt t="147615" x="2062163" y="4527550"/>
          <p14:tracePt t="147630" x="2098675" y="4527550"/>
          <p14:tracePt t="147644" x="2160588" y="4518025"/>
          <p14:tracePt t="147658" x="2187575" y="4510088"/>
          <p14:tracePt t="147674" x="2276475" y="4510088"/>
          <p14:tracePt t="147687" x="2312988" y="4510088"/>
          <p14:tracePt t="147701" x="2347913" y="4510088"/>
          <p14:tracePt t="147715" x="2411413" y="4510088"/>
          <p14:tracePt t="147730" x="2446338" y="4510088"/>
          <p14:tracePt t="147746" x="2490788" y="4510088"/>
          <p14:tracePt t="147759" x="2517775" y="4510088"/>
          <p14:tracePt t="147772" x="2544763" y="4510088"/>
          <p14:tracePt t="147786" x="2643188" y="4510088"/>
          <p14:tracePt t="147801" x="2687638" y="4510088"/>
          <p14:tracePt t="147814" x="2751138" y="4518025"/>
          <p14:tracePt t="147829" x="2822575" y="4527550"/>
          <p14:tracePt t="147843" x="2847975" y="4527550"/>
          <p14:tracePt t="147857" x="2901950" y="4545013"/>
          <p14:tracePt t="147872" x="2919413" y="4545013"/>
          <p14:tracePt t="147889" x="2946400" y="4545013"/>
          <p14:tracePt t="147901" x="2955925" y="4545013"/>
          <p14:tracePt t="147915" x="2965450" y="4545013"/>
          <p14:tracePt t="147960" x="2973388" y="4545013"/>
          <p14:tracePt t="148031" x="2990850" y="4545013"/>
          <p14:tracePt t="148267" x="2965450" y="4545013"/>
          <p14:tracePt t="148276" x="2874963" y="4545013"/>
          <p14:tracePt t="148288" x="2714625" y="4545013"/>
          <p14:tracePt t="148301" x="2419350" y="4537075"/>
          <p14:tracePt t="148315" x="2170113" y="4527550"/>
          <p14:tracePt t="148329" x="1847850" y="4483100"/>
          <p14:tracePt t="148343" x="1776413" y="4473575"/>
          <p14:tracePt t="148358" x="1714500" y="4456113"/>
          <p14:tracePt t="148461" x="1724025" y="4456113"/>
          <p14:tracePt t="148471" x="1731963" y="4456113"/>
          <p14:tracePt t="148481" x="1795463" y="4456113"/>
          <p14:tracePt t="148491" x="1893888" y="4456113"/>
          <p14:tracePt t="148501" x="1973263" y="4446588"/>
          <p14:tracePt t="148514" x="2116138" y="4411663"/>
          <p14:tracePt t="148528" x="2295525" y="4394200"/>
          <p14:tracePt t="148542" x="2554288" y="4367213"/>
          <p14:tracePt t="148557" x="2660650" y="4367213"/>
          <p14:tracePt t="148572" x="2867025" y="4402138"/>
          <p14:tracePt t="148585" x="2938463" y="4411663"/>
          <p14:tracePt t="148600" x="3009900" y="4419600"/>
          <p14:tracePt t="148614" x="3160713" y="4456113"/>
          <p14:tracePt t="148628" x="3232150" y="4465638"/>
          <p14:tracePt t="148643" x="3330575" y="4500563"/>
          <p14:tracePt t="148657" x="3384550" y="4500563"/>
          <p14:tracePt t="148671" x="3411538" y="4500563"/>
          <p14:tracePt t="148685" x="3455988" y="4500563"/>
          <p14:tracePt t="148700" x="3465513" y="4500563"/>
          <p14:tracePt t="148818" x="3455988" y="4510088"/>
          <p14:tracePt t="148838" x="3438525" y="4510088"/>
          <p14:tracePt t="148848" x="3411538" y="4518025"/>
          <p14:tracePt t="148859" x="3340100" y="4518025"/>
          <p14:tracePt t="148872" x="3224213" y="4518025"/>
          <p14:tracePt t="148886" x="3062288" y="4518025"/>
          <p14:tracePt t="148901" x="2517775" y="4500563"/>
          <p14:tracePt t="148915" x="2205038" y="4500563"/>
          <p14:tracePt t="148930" x="1768475" y="4500563"/>
          <p14:tracePt t="148943" x="1643063" y="4500563"/>
          <p14:tracePt t="148957" x="1571625" y="4500563"/>
          <p14:tracePt t="148972" x="1482725" y="4491038"/>
          <p14:tracePt t="148986" x="1473200" y="4473575"/>
          <p14:tracePt t="149002" x="1473200" y="4465638"/>
          <p14:tracePt t="149032" x="1482725" y="4465638"/>
          <p14:tracePt t="149043" x="1490663" y="4465638"/>
          <p14:tracePt t="149057" x="1500188" y="4465638"/>
          <p14:tracePt t="149073" x="1536700" y="4465638"/>
          <p14:tracePt t="149086" x="1554163" y="4465638"/>
          <p14:tracePt t="149100" x="1571625" y="4465638"/>
          <p14:tracePt t="149114" x="1643063" y="4438650"/>
          <p14:tracePt t="149128" x="1704975" y="4438650"/>
          <p14:tracePt t="149145" x="1955800" y="4429125"/>
          <p14:tracePt t="149157" x="2062163" y="4419600"/>
          <p14:tracePt t="149172" x="2179638" y="4411663"/>
          <p14:tracePt t="149186" x="2455863" y="4402138"/>
          <p14:tracePt t="149200" x="2536825" y="4402138"/>
          <p14:tracePt t="149216" x="2660650" y="4402138"/>
          <p14:tracePt t="149228" x="2714625" y="4402138"/>
          <p14:tracePt t="149243" x="2768600" y="4402138"/>
          <p14:tracePt t="149257" x="2840038" y="4402138"/>
          <p14:tracePt t="149271" x="2867025" y="4402138"/>
          <p14:tracePt t="149287" x="2919413" y="4402138"/>
          <p14:tracePt t="149300" x="2946400" y="4402138"/>
          <p14:tracePt t="149314" x="2965450" y="4402138"/>
          <p14:tracePt t="149329" x="3017838" y="4402138"/>
          <p14:tracePt t="149342" x="3036888" y="4402138"/>
          <p14:tracePt t="149573" x="3062288" y="4402138"/>
          <p14:tracePt t="149584" x="3116263" y="4402138"/>
          <p14:tracePt t="149594" x="3197225" y="4402138"/>
          <p14:tracePt t="149603" x="3295650" y="4402138"/>
          <p14:tracePt t="149614" x="3411538" y="4402138"/>
          <p14:tracePt t="149627" x="3527425" y="4394200"/>
          <p14:tracePt t="149642" x="3608388" y="4367213"/>
          <p14:tracePt t="149656" x="3625850" y="4357688"/>
          <p14:tracePt t="149671" x="3625850" y="4348163"/>
          <p14:tracePt t="149686" x="3625850" y="4322763"/>
          <p14:tracePt t="149699" x="3643313" y="4259263"/>
          <p14:tracePt t="149713" x="3670300" y="4133850"/>
          <p14:tracePt t="149728" x="3795713" y="3902075"/>
          <p14:tracePt t="149742" x="3902075" y="3732213"/>
          <p14:tracePt t="149757" x="3965575" y="3633788"/>
          <p14:tracePt t="149770" x="3965575" y="3625850"/>
          <p14:tracePt t="149818" x="3973513" y="3625850"/>
          <p14:tracePt t="149849" x="3990975" y="3625850"/>
          <p14:tracePt t="149859" x="4027488" y="3625850"/>
          <p14:tracePt t="149870" x="4062413" y="3608388"/>
          <p14:tracePt t="149880" x="4089400" y="3608388"/>
          <p14:tracePt t="149890" x="4125913" y="3608388"/>
          <p14:tracePt t="149900" x="4160838" y="3608388"/>
          <p14:tracePt t="149913" x="4187825" y="3608388"/>
          <p14:tracePt t="149927" x="4224338" y="3608388"/>
          <p14:tracePt t="149942" x="4286250" y="3616325"/>
          <p14:tracePt t="149956" x="4322763" y="3625850"/>
          <p14:tracePt t="149971" x="4473575" y="3687763"/>
          <p14:tracePt t="149984" x="4554538" y="3741738"/>
          <p14:tracePt t="149999" x="4608513" y="3786188"/>
          <p14:tracePt t="150013" x="4670425" y="3830638"/>
          <p14:tracePt t="150027" x="4679950" y="3840163"/>
          <p14:tracePt t="150042" x="4714875" y="3894138"/>
          <p14:tracePt t="150056" x="4732338" y="3902075"/>
          <p14:tracePt t="150070" x="4741863" y="3929063"/>
          <p14:tracePt t="150084" x="4759325" y="3956050"/>
          <p14:tracePt t="150100" x="4776788" y="3973513"/>
          <p14:tracePt t="150114" x="4803775" y="4000500"/>
          <p14:tracePt t="150339" x="4803775" y="4017963"/>
          <p14:tracePt t="150350" x="4795838" y="4037013"/>
          <p14:tracePt t="150360" x="4768850" y="4071938"/>
          <p14:tracePt t="150371" x="4697413" y="4179888"/>
          <p14:tracePt t="150385" x="4581525" y="4295775"/>
          <p14:tracePt t="150400" x="4303713" y="4518025"/>
          <p14:tracePt t="150414" x="4205288" y="4581525"/>
          <p14:tracePt t="150428" x="4108450" y="4625975"/>
          <p14:tracePt t="150442" x="3929063" y="4633913"/>
          <p14:tracePt t="150456" x="3830638" y="4633913"/>
          <p14:tracePt t="150473" x="3598863" y="4608513"/>
          <p14:tracePt t="150485" x="3482975" y="4581525"/>
          <p14:tracePt t="150499" x="3384550" y="4545013"/>
          <p14:tracePt t="150513" x="3241675" y="4500563"/>
          <p14:tracePt t="150528" x="3232150" y="4473575"/>
          <p14:tracePt t="150770" x="3160713" y="4527550"/>
          <p14:tracePt t="150779" x="3081338" y="4554538"/>
          <p14:tracePt t="150789" x="2955925" y="4589463"/>
          <p14:tracePt t="150800" x="2822575" y="4616450"/>
          <p14:tracePt t="150813" x="2625725" y="4616450"/>
          <p14:tracePt t="150829" x="2187575" y="4572000"/>
          <p14:tracePt t="150842" x="2071688" y="4545013"/>
          <p14:tracePt t="150856" x="1955800" y="4500563"/>
          <p14:tracePt t="150870" x="1812925" y="4446588"/>
          <p14:tracePt t="150885" x="1785938" y="4429125"/>
          <p14:tracePt t="150932" x="1795463" y="4429125"/>
          <p14:tracePt t="150942" x="1803400" y="4429125"/>
          <p14:tracePt t="150952" x="1847850" y="4429125"/>
          <p14:tracePt t="150962" x="1955800" y="4429125"/>
          <p14:tracePt t="150973" x="2062163" y="4429125"/>
          <p14:tracePt t="150984" x="2205038" y="4429125"/>
          <p14:tracePt t="150999" x="2374900" y="4429125"/>
          <p14:tracePt t="151013" x="2643188" y="4411663"/>
          <p14:tracePt t="151027" x="2813050" y="4419600"/>
          <p14:tracePt t="151044" x="3027363" y="4429125"/>
          <p14:tracePt t="151056" x="3098800" y="4429125"/>
          <p14:tracePt t="151071" x="3170238" y="4438650"/>
          <p14:tracePt t="151085" x="3268663" y="4456113"/>
          <p14:tracePt t="151099" x="3313113" y="4465638"/>
          <p14:tracePt t="151113" x="3340100" y="4473575"/>
          <p14:tracePt t="151127" x="3357563" y="4473575"/>
          <p14:tracePt t="151142" x="3367088" y="4473575"/>
          <p14:tracePt t="151197" x="3367088" y="4483100"/>
          <p14:tracePt t="151207" x="3340100" y="4483100"/>
          <p14:tracePt t="151217" x="3286125" y="4500563"/>
          <p14:tracePt t="151228" x="3197225" y="4527550"/>
          <p14:tracePt t="151241" x="3081338" y="4537075"/>
          <p14:tracePt t="151255" x="2911475" y="4572000"/>
          <p14:tracePt t="151269" x="2446338" y="4589463"/>
          <p14:tracePt t="151284" x="2179638" y="4589463"/>
          <p14:tracePt t="151298" x="1847850" y="4589463"/>
          <p14:tracePt t="151312" x="1741488" y="4589463"/>
          <p14:tracePt t="151326" x="1670050" y="4589463"/>
          <p14:tracePt t="151341" x="1633538" y="4589463"/>
          <p14:tracePt t="151390" x="1643063" y="4589463"/>
          <p14:tracePt t="151401" x="1652588" y="4589463"/>
          <p14:tracePt t="151411" x="1660525" y="4589463"/>
          <p14:tracePt t="151421" x="1731963" y="4581525"/>
          <p14:tracePt t="151432" x="1822450" y="4572000"/>
          <p14:tracePt t="151443" x="1973263" y="4562475"/>
          <p14:tracePt t="151456" x="2133600" y="4545013"/>
          <p14:tracePt t="151469" x="2303463" y="4545013"/>
          <p14:tracePt t="151484" x="2571750" y="4510088"/>
          <p14:tracePt t="151498" x="2679700" y="4500563"/>
          <p14:tracePt t="151513" x="2813050" y="4500563"/>
          <p14:tracePt t="151527" x="2857500" y="4500563"/>
          <p14:tracePt t="151541" x="2894013" y="4500563"/>
          <p14:tracePt t="151556" x="2946400" y="4510088"/>
          <p14:tracePt t="151596" x="2938463" y="4510088"/>
          <p14:tracePt t="151605" x="2928938" y="4510088"/>
          <p14:tracePt t="151616" x="2919413" y="4510088"/>
          <p14:tracePt t="151627" x="2894013" y="4518025"/>
          <p14:tracePt t="151642" x="2857500" y="4545013"/>
          <p14:tracePt t="151656" x="2562225" y="4608513"/>
          <p14:tracePt t="151669" x="2339975" y="4633913"/>
          <p14:tracePt t="151683" x="2089150" y="4652963"/>
          <p14:tracePt t="151698" x="1758950" y="4652963"/>
          <p14:tracePt t="151712" x="1714500" y="4643438"/>
          <p14:tracePt t="151728" x="1643063" y="4625975"/>
          <p14:tracePt t="151741" x="1633538" y="4616450"/>
          <p14:tracePt t="151769" x="1633538" y="4608513"/>
          <p14:tracePt t="151809" x="1670050" y="4598988"/>
          <p14:tracePt t="151820" x="1741488" y="4581525"/>
          <p14:tracePt t="151829" x="1893888" y="4554538"/>
          <p14:tracePt t="151840" x="2036763" y="4537075"/>
          <p14:tracePt t="151855" x="2224088" y="4500563"/>
          <p14:tracePt t="151871" x="2571750" y="4473575"/>
          <p14:tracePt t="151884" x="2670175" y="4473575"/>
          <p14:tracePt t="151898" x="2751138" y="4473575"/>
          <p14:tracePt t="151912" x="2847975" y="4473575"/>
          <p14:tracePt t="151926" x="2901950" y="4473575"/>
          <p14:tracePt t="151943" x="2965450" y="4473575"/>
          <p14:tracePt t="151955" x="3000375" y="4473575"/>
          <p14:tracePt t="151969" x="3017838" y="4473575"/>
          <p14:tracePt t="152014" x="2990850" y="4483100"/>
          <p14:tracePt t="152024" x="2965450" y="4483100"/>
          <p14:tracePt t="152034" x="2884488" y="4510088"/>
          <p14:tracePt t="152044" x="2751138" y="4527550"/>
          <p14:tracePt t="152055" x="2544763" y="4554538"/>
          <p14:tracePt t="152069" x="2303463" y="4554538"/>
          <p14:tracePt t="152085" x="1857375" y="4562475"/>
          <p14:tracePt t="152098" x="1714500" y="4562475"/>
          <p14:tracePt t="152112" x="1625600" y="4562475"/>
          <p14:tracePt t="152126" x="1589088" y="4562475"/>
          <p14:tracePt t="152187" x="1598613" y="4562475"/>
          <p14:tracePt t="152197" x="1633538" y="4562475"/>
          <p14:tracePt t="152208" x="1714500" y="4537075"/>
          <p14:tracePt t="152218" x="1822450" y="4518025"/>
          <p14:tracePt t="152229" x="1973263" y="4500563"/>
          <p14:tracePt t="152242" x="2251075" y="4473575"/>
          <p14:tracePt t="152254" x="2455863" y="4456113"/>
          <p14:tracePt t="152269" x="2724150" y="4446588"/>
          <p14:tracePt t="152283" x="2840038" y="4446588"/>
          <p14:tracePt t="152297" x="2911475" y="4446588"/>
          <p14:tracePt t="152312" x="3009900" y="4456113"/>
          <p14:tracePt t="152326" x="3036888" y="4473575"/>
          <p14:tracePt t="152340" x="3187700" y="4510088"/>
          <p14:tracePt t="152354" x="3251200" y="4554538"/>
          <p14:tracePt t="152369" x="3322638" y="4598988"/>
          <p14:tracePt t="152383" x="3419475" y="4687888"/>
          <p14:tracePt t="152397" x="3438525" y="4687888"/>
          <p14:tracePt t="152411" x="3438525" y="4697413"/>
          <p14:tracePt t="152453" x="3429000" y="4697413"/>
          <p14:tracePt t="152463" x="3375025" y="4679950"/>
          <p14:tracePt t="152473" x="3295650" y="4670425"/>
          <p14:tracePt t="152484" x="3187700" y="4652963"/>
          <p14:tracePt t="152498" x="3081338" y="4643438"/>
          <p14:tracePt t="152514" x="2822575" y="4643438"/>
          <p14:tracePt t="152527" x="2687638" y="4643438"/>
          <p14:tracePt t="152541" x="2571750" y="4625975"/>
          <p14:tracePt t="152555" x="2251075" y="4562475"/>
          <p14:tracePt t="152569" x="2116138" y="4545013"/>
          <p14:tracePt t="152585" x="1857375" y="4500563"/>
          <p14:tracePt t="152598" x="1768475" y="4500563"/>
          <p14:tracePt t="152612" x="1724025" y="4491038"/>
          <p14:tracePt t="152626" x="1704975" y="4491038"/>
          <p14:tracePt t="152657" x="1704975" y="4483100"/>
          <p14:tracePt t="152718" x="1714500" y="4483100"/>
          <p14:tracePt t="152728" x="1751013" y="4473575"/>
          <p14:tracePt t="152740" x="1812925" y="4465638"/>
          <p14:tracePt t="152755" x="1911350" y="4438650"/>
          <p14:tracePt t="152768" x="2170113" y="4411663"/>
          <p14:tracePt t="152783" x="2312988" y="4411663"/>
          <p14:tracePt t="152797" x="2428875" y="4375150"/>
          <p14:tracePt t="152811" x="2589213" y="4375150"/>
          <p14:tracePt t="152825" x="2670175" y="4384675"/>
          <p14:tracePt t="152840" x="2813050" y="4394200"/>
          <p14:tracePt t="152854" x="2857500" y="4394200"/>
          <p14:tracePt t="152868" x="2911475" y="4394200"/>
          <p14:tracePt t="152883" x="2990850" y="4402138"/>
          <p14:tracePt t="152897" x="3044825" y="4411663"/>
          <p14:tracePt t="152911" x="3081338" y="4411663"/>
          <p14:tracePt t="152994" x="3081338" y="4419600"/>
          <p14:tracePt t="153004" x="3071813" y="4419600"/>
          <p14:tracePt t="153015" x="3036888" y="4438650"/>
          <p14:tracePt t="153026" x="3000375" y="4446588"/>
          <p14:tracePt t="153040" x="2965450" y="4456113"/>
          <p14:tracePt t="153055" x="2822575" y="4465638"/>
          <p14:tracePt t="153068" x="2724150" y="4473575"/>
          <p14:tracePt t="153083" x="2608263" y="4491038"/>
          <p14:tracePt t="153097" x="2366963" y="4537075"/>
          <p14:tracePt t="153111" x="2251075" y="4572000"/>
          <p14:tracePt t="153126" x="2152650" y="4608513"/>
          <p14:tracePt t="153178" x="2160588" y="4608513"/>
          <p14:tracePt t="153198" x="2187575" y="4608513"/>
          <p14:tracePt t="153209" x="2241550" y="4608513"/>
          <p14:tracePt t="153219" x="2322513" y="4598988"/>
          <p14:tracePt t="153229" x="2419350" y="4562475"/>
          <p14:tracePt t="153240" x="2517775" y="4537075"/>
          <p14:tracePt t="153254" x="2643188" y="4510088"/>
          <p14:tracePt t="153269" x="2884488" y="4456113"/>
          <p14:tracePt t="153282" x="2955925" y="4456113"/>
          <p14:tracePt t="153297" x="3009900" y="4438650"/>
          <p14:tracePt t="153311" x="3108325" y="4394200"/>
          <p14:tracePt t="153669" x="3071813" y="4375150"/>
          <p14:tracePt t="153678" x="2990850" y="4330700"/>
          <p14:tracePt t="153688" x="2911475" y="4295775"/>
          <p14:tracePt t="153699" x="2795588" y="4251325"/>
          <p14:tracePt t="153712" x="2679700" y="4232275"/>
          <p14:tracePt t="153725" x="2571750" y="4232275"/>
          <p14:tracePt t="153739" x="2446338" y="4224338"/>
          <p14:tracePt t="153753" x="2411413" y="4224338"/>
          <p14:tracePt t="153769" x="2366963" y="4224338"/>
          <p14:tracePt t="153782" x="2339975" y="4241800"/>
          <p14:tracePt t="153796" x="2339975" y="4251325"/>
          <p14:tracePt t="153810" x="2303463" y="4313238"/>
          <p14:tracePt t="154138" x="2393950" y="4322763"/>
          <p14:tracePt t="154148" x="2616200" y="4357688"/>
          <p14:tracePt t="154158" x="2965450" y="4491038"/>
          <p14:tracePt t="154169" x="3276600" y="4670425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5613" y="1056443"/>
                <a:ext cx="5315649" cy="4860171"/>
              </a:xfrm>
            </p:spPr>
            <p:txBody>
              <a:bodyPr/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Capacities are not charged or discharged immediately:</a:t>
                </a:r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Time of charge or discharge can be calculated: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𝑅𝐶</m:t>
                    </m:r>
                  </m:oMath>
                </a14:m>
                <a:endParaRPr lang="en-US" dirty="0" smtClean="0"/>
              </a:p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It is a source of voltage delays in circuits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613" y="1056443"/>
                <a:ext cx="5315649" cy="4860171"/>
              </a:xfrm>
              <a:blipFill rotWithShape="0">
                <a:blip r:embed="rId5"/>
                <a:stretch>
                  <a:fillRect l="-3326" t="-1880" r="-28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075947" y="1046890"/>
            <a:ext cx="2434211" cy="4755131"/>
            <a:chOff x="6075947" y="1046890"/>
            <a:chExt cx="2434211" cy="4755131"/>
          </a:xfrm>
        </p:grpSpPr>
        <p:grpSp>
          <p:nvGrpSpPr>
            <p:cNvPr id="5" name="Group 4"/>
            <p:cNvGrpSpPr/>
            <p:nvPr/>
          </p:nvGrpSpPr>
          <p:grpSpPr>
            <a:xfrm>
              <a:off x="6075947" y="1046890"/>
              <a:ext cx="2434211" cy="2855578"/>
              <a:chOff x="3159127" y="1046890"/>
              <a:chExt cx="2434211" cy="285557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159127" y="1651790"/>
                <a:ext cx="1048613" cy="931001"/>
                <a:chOff x="442800" y="4539259"/>
                <a:chExt cx="1272245" cy="1129551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442800" y="4539259"/>
                  <a:ext cx="1272245" cy="1129551"/>
                  <a:chOff x="7475515" y="3544048"/>
                  <a:chExt cx="1272245" cy="1129551"/>
                </a:xfrm>
              </p:grpSpPr>
              <p:cxnSp>
                <p:nvCxnSpPr>
                  <p:cNvPr id="56" name="Straight Connector 55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7" name="Straight Connector 56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8" name="Straight Connector 57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9" name="Straight Connector 58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60" name="Straight Connector 59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61" name="Straight Connector 60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62" name="Straight Connector 61"/>
                  <p:cNvCxnSpPr/>
                  <p:nvPr/>
                </p:nvCxnSpPr>
                <p:spPr bwMode="auto">
                  <a:xfrm flipH="1">
                    <a:off x="7475515" y="4108824"/>
                    <a:ext cx="1028404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55" name="Oval 54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4599566" y="1046890"/>
                <a:ext cx="4523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+mj-lt"/>
                  </a:rPr>
                  <a:t>V</a:t>
                </a:r>
                <a:r>
                  <a:rPr lang="en-US" sz="1400" dirty="0" err="1" smtClean="0">
                    <a:latin typeface="+mj-lt"/>
                  </a:rPr>
                  <a:t>cc</a:t>
                </a:r>
                <a:endParaRPr lang="en-US" sz="1400" dirty="0" smtClean="0">
                  <a:latin typeface="+mj-lt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 bwMode="auto">
              <a:xfrm flipV="1">
                <a:off x="4814671" y="2575172"/>
                <a:ext cx="0" cy="97066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4207740" y="2573067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grpSp>
            <p:nvGrpSpPr>
              <p:cNvPr id="38" name="Group 37"/>
              <p:cNvGrpSpPr/>
              <p:nvPr/>
            </p:nvGrpSpPr>
            <p:grpSpPr>
              <a:xfrm>
                <a:off x="4805660" y="3545843"/>
                <a:ext cx="787678" cy="356625"/>
                <a:chOff x="8083195" y="4696726"/>
                <a:chExt cx="1294084" cy="432680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 bwMode="auto">
                <a:xfrm>
                  <a:off x="8083195" y="4696726"/>
                  <a:ext cx="790443" cy="0"/>
                </a:xfrm>
                <a:prstGeom prst="straightConnector1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arrow"/>
                </a:ln>
                <a:effectLst/>
              </p:spPr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8094194" y="4718651"/>
                  <a:ext cx="1283085" cy="4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+mj-lt"/>
                    </a:rPr>
                    <a:t>Output</a:t>
                  </a: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4921910" y="1651790"/>
                <a:ext cx="511313" cy="931001"/>
                <a:chOff x="1094687" y="4539259"/>
                <a:chExt cx="620358" cy="1129551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1094687" y="4539259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46" name="Straight Connector 45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47" name="Straight Connector 46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48" name="Straight Connector 47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49" name="Straight Connector 48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0" name="Straight Connector 49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51" name="Straight Connector 50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44" name="Oval 43"/>
                <p:cNvSpPr>
                  <a:spLocks noChangeAspect="1"/>
                </p:cNvSpPr>
                <p:nvPr/>
              </p:nvSpPr>
              <p:spPr bwMode="auto">
                <a:xfrm>
                  <a:off x="1330011" y="5033441"/>
                  <a:ext cx="141194" cy="141194"/>
                </a:xfrm>
                <a:prstGeom prst="ellips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en-US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4633048" y="1935610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ru-RU" sz="1600" dirty="0">
                    <a:latin typeface="+mj-lt"/>
                  </a:rPr>
                  <a:t>1</a:t>
                </a:r>
                <a:endParaRPr lang="en-US" sz="1600" dirty="0" smtClean="0">
                  <a:latin typeface="+mj-lt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 bwMode="auto">
              <a:xfrm>
                <a:off x="4201930" y="1657886"/>
                <a:ext cx="1225483" cy="0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V="1">
                <a:off x="4814670" y="1368535"/>
                <a:ext cx="1" cy="300109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grpSp>
          <p:nvGrpSpPr>
            <p:cNvPr id="6" name="Group 5"/>
            <p:cNvGrpSpPr/>
            <p:nvPr/>
          </p:nvGrpSpPr>
          <p:grpSpPr>
            <a:xfrm>
              <a:off x="6948522" y="3549486"/>
              <a:ext cx="879350" cy="2252535"/>
              <a:chOff x="895458" y="3614968"/>
              <a:chExt cx="879350" cy="225253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169032" y="4854741"/>
                <a:ext cx="605776" cy="1012762"/>
                <a:chOff x="7185543" y="4644563"/>
                <a:chExt cx="734965" cy="1228748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7185543" y="4644563"/>
                  <a:ext cx="620358" cy="1129551"/>
                  <a:chOff x="8127402" y="3544048"/>
                  <a:chExt cx="620358" cy="1129551"/>
                </a:xfrm>
              </p:grpSpPr>
              <p:cxnSp>
                <p:nvCxnSpPr>
                  <p:cNvPr id="25" name="Straight Connector 24"/>
                  <p:cNvCxnSpPr/>
                  <p:nvPr/>
                </p:nvCxnSpPr>
                <p:spPr bwMode="auto">
                  <a:xfrm>
                    <a:off x="8606118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 bwMode="auto">
                  <a:xfrm>
                    <a:off x="8606118" y="3920565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7" name="Straight Connector 26"/>
                  <p:cNvCxnSpPr/>
                  <p:nvPr/>
                </p:nvCxnSpPr>
                <p:spPr bwMode="auto">
                  <a:xfrm>
                    <a:off x="8606118" y="4297082"/>
                    <a:ext cx="141642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8" name="Straight Connector 27"/>
                  <p:cNvCxnSpPr/>
                  <p:nvPr/>
                </p:nvCxnSpPr>
                <p:spPr bwMode="auto">
                  <a:xfrm>
                    <a:off x="8747760" y="3544048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9" name="Straight Connector 28"/>
                  <p:cNvCxnSpPr/>
                  <p:nvPr/>
                </p:nvCxnSpPr>
                <p:spPr bwMode="auto">
                  <a:xfrm>
                    <a:off x="8747760" y="4297082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30" name="Straight Connector 29"/>
                  <p:cNvCxnSpPr/>
                  <p:nvPr/>
                </p:nvCxnSpPr>
                <p:spPr bwMode="auto">
                  <a:xfrm>
                    <a:off x="8503920" y="3920564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 bwMode="auto">
                  <a:xfrm rot="5400000">
                    <a:off x="8315661" y="3920565"/>
                    <a:ext cx="0" cy="376517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7695718" y="5766631"/>
                  <a:ext cx="224790" cy="106680"/>
                  <a:chOff x="3539490" y="4938999"/>
                  <a:chExt cx="224790" cy="106680"/>
                </a:xfrm>
              </p:grpSpPr>
              <p:cxnSp>
                <p:nvCxnSpPr>
                  <p:cNvPr id="22" name="Straight Connector 21"/>
                  <p:cNvCxnSpPr/>
                  <p:nvPr/>
                </p:nvCxnSpPr>
                <p:spPr bwMode="auto">
                  <a:xfrm>
                    <a:off x="3539490" y="4938999"/>
                    <a:ext cx="22479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3" name="Straight Connector 22"/>
                  <p:cNvCxnSpPr/>
                  <p:nvPr/>
                </p:nvCxnSpPr>
                <p:spPr bwMode="auto">
                  <a:xfrm>
                    <a:off x="3583152" y="4992339"/>
                    <a:ext cx="13746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  <p:cxnSp>
                <p:nvCxnSpPr>
                  <p:cNvPr id="24" name="Straight Connector 23"/>
                  <p:cNvCxnSpPr/>
                  <p:nvPr/>
                </p:nvCxnSpPr>
                <p:spPr bwMode="auto">
                  <a:xfrm>
                    <a:off x="3630055" y="5045679"/>
                    <a:ext cx="4366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</p:cxn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7431599" y="5446065"/>
                  <a:ext cx="350465" cy="4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chemeClr val="accent1"/>
                      </a:solidFill>
                      <a:latin typeface="+mj-lt"/>
                      <a:cs typeface="Consolas" pitchFamily="49" charset="0"/>
                    </a:rPr>
                    <a:t>0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1167645" y="3614968"/>
                <a:ext cx="511315" cy="1245503"/>
                <a:chOff x="8127402" y="3162474"/>
                <a:chExt cx="620358" cy="1511125"/>
              </a:xfrm>
            </p:grpSpPr>
            <p:cxnSp>
              <p:nvCxnSpPr>
                <p:cNvPr id="12" name="Straight Connector 11"/>
                <p:cNvCxnSpPr/>
                <p:nvPr/>
              </p:nvCxnSpPr>
              <p:spPr bwMode="auto">
                <a:xfrm>
                  <a:off x="8606118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3" name="Straight Connector 12"/>
                <p:cNvCxnSpPr/>
                <p:nvPr/>
              </p:nvCxnSpPr>
              <p:spPr bwMode="auto">
                <a:xfrm>
                  <a:off x="8606118" y="3920565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4" name="Straight Connector 13"/>
                <p:cNvCxnSpPr/>
                <p:nvPr/>
              </p:nvCxnSpPr>
              <p:spPr bwMode="auto">
                <a:xfrm>
                  <a:off x="8606118" y="4297082"/>
                  <a:ext cx="141642" cy="0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5" name="Straight Connector 14"/>
                <p:cNvCxnSpPr/>
                <p:nvPr/>
              </p:nvCxnSpPr>
              <p:spPr bwMode="auto">
                <a:xfrm>
                  <a:off x="8747760" y="3162474"/>
                  <a:ext cx="0" cy="758092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6" name="Straight Connector 15"/>
                <p:cNvCxnSpPr/>
                <p:nvPr/>
              </p:nvCxnSpPr>
              <p:spPr bwMode="auto">
                <a:xfrm>
                  <a:off x="8747760" y="4297082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>
                  <a:off x="8503920" y="3920564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8" name="Straight Connector 17"/>
                <p:cNvCxnSpPr/>
                <p:nvPr/>
              </p:nvCxnSpPr>
              <p:spPr bwMode="auto">
                <a:xfrm rot="5400000">
                  <a:off x="8315661" y="3920565"/>
                  <a:ext cx="0" cy="376517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895458" y="4231678"/>
                <a:ext cx="288862" cy="1229533"/>
                <a:chOff x="6326646" y="2986836"/>
                <a:chExt cx="615600" cy="1478631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326648" y="2986836"/>
                  <a:ext cx="615598" cy="407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600" dirty="0" smtClean="0">
                      <a:latin typeface="+mj-lt"/>
                    </a:rPr>
                    <a:t>1</a:t>
                  </a:r>
                  <a:endParaRPr lang="en-US" sz="1600" dirty="0" smtClean="0">
                    <a:latin typeface="+mj-lt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6326646" y="4058323"/>
                  <a:ext cx="615599" cy="4071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600" dirty="0" smtClean="0">
                      <a:latin typeface="+mj-lt"/>
                    </a:rPr>
                    <a:t>1</a:t>
                  </a:r>
                  <a:endParaRPr lang="en-US" sz="1600" dirty="0" smtClean="0">
                    <a:latin typeface="+mj-lt"/>
                  </a:endParaRPr>
                </a:p>
              </p:txBody>
            </p:sp>
          </p:grpSp>
        </p:grpSp>
      </p:grpSp>
      <p:grpSp>
        <p:nvGrpSpPr>
          <p:cNvPr id="77" name="Group 76"/>
          <p:cNvGrpSpPr/>
          <p:nvPr/>
        </p:nvGrpSpPr>
        <p:grpSpPr>
          <a:xfrm>
            <a:off x="6220326" y="1452927"/>
            <a:ext cx="1509327" cy="771042"/>
            <a:chOff x="6220326" y="1452927"/>
            <a:chExt cx="1509327" cy="771042"/>
          </a:xfrm>
        </p:grpSpPr>
        <p:grpSp>
          <p:nvGrpSpPr>
            <p:cNvPr id="67" name="Group 66"/>
            <p:cNvGrpSpPr/>
            <p:nvPr/>
          </p:nvGrpSpPr>
          <p:grpSpPr>
            <a:xfrm>
              <a:off x="6544081" y="1668644"/>
              <a:ext cx="310343" cy="72191"/>
              <a:chOff x="6652030" y="2728234"/>
              <a:chExt cx="310343" cy="72191"/>
            </a:xfrm>
          </p:grpSpPr>
          <p:cxnSp>
            <p:nvCxnSpPr>
              <p:cNvPr id="63" name="Straight Connector 62"/>
              <p:cNvCxnSpPr/>
              <p:nvPr/>
            </p:nvCxnSpPr>
            <p:spPr bwMode="auto">
              <a:xfrm rot="5400000">
                <a:off x="6807206" y="2573067"/>
                <a:ext cx="0" cy="310334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rot="5400000">
                <a:off x="6807197" y="2645258"/>
                <a:ext cx="0" cy="310334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</p:cxnSp>
        </p:grpSp>
        <p:cxnSp>
          <p:nvCxnSpPr>
            <p:cNvPr id="69" name="Straight Connector 68"/>
            <p:cNvCxnSpPr/>
            <p:nvPr/>
          </p:nvCxnSpPr>
          <p:spPr bwMode="auto">
            <a:xfrm flipV="1">
              <a:off x="6699248" y="1740835"/>
              <a:ext cx="0" cy="376456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 flipV="1">
              <a:off x="6699248" y="1452928"/>
              <a:ext cx="0" cy="19886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 bwMode="auto">
            <a:xfrm>
              <a:off x="6699248" y="1452927"/>
              <a:ext cx="1030405" cy="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5" name="Rectangle 74"/>
            <p:cNvSpPr/>
            <p:nvPr/>
          </p:nvSpPr>
          <p:spPr bwMode="auto">
            <a:xfrm>
              <a:off x="6220326" y="2010611"/>
              <a:ext cx="323755" cy="2133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829932" y="1909915"/>
            <a:ext cx="304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0</a:t>
            </a:r>
            <a:endParaRPr lang="ru-RU" dirty="0" err="1" smtClean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93412" y="192382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600" dirty="0" smtClean="0">
                <a:latin typeface="+mj-lt"/>
              </a:rPr>
              <a:t>1</a:t>
            </a:r>
            <a:endParaRPr lang="en-US" sz="1600" dirty="0" smtClean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332040" y="1385444"/>
            <a:ext cx="478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Neo Sans Intel" pitchFamily="34" charset="0"/>
              </a:rPr>
              <a:t>+</a:t>
            </a:r>
            <a:br>
              <a:rPr lang="en-US" dirty="0" smtClean="0">
                <a:latin typeface="Neo Sans Intel" pitchFamily="34" charset="0"/>
              </a:rPr>
            </a:br>
            <a:r>
              <a:rPr lang="en-US" dirty="0" smtClean="0">
                <a:latin typeface="Neo Sans Intel" pitchFamily="34" charset="0"/>
              </a:rPr>
              <a:t>−</a:t>
            </a:r>
            <a:endParaRPr lang="ru-RU" dirty="0" err="1" smtClean="0">
              <a:latin typeface="Neo Sans Intel" pitchFamily="34" charset="0"/>
            </a:endParaRPr>
          </a:p>
        </p:txBody>
      </p:sp>
      <p:pic>
        <p:nvPicPr>
          <p:cNvPr id="34" name="Audio 3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4632930"/>
      </p:ext>
    </p:extLst>
  </p:cSld>
  <p:clrMapOvr>
    <a:masterClrMapping/>
  </p:clrMapOvr>
  <p:transition advTm="1431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3" grpId="0" uiExpand="1" build="p"/>
      <p:bldP spid="78" grpId="0"/>
      <p:bldP spid="79" grpId="0"/>
      <p:bldP spid="79" grpId="1"/>
      <p:bldP spid="82" grpId="0"/>
    </p:bldLst>
  </p:timing>
  <p:extLst>
    <p:ext uri="{3A86A75C-4F4B-4683-9AE1-C65F6400EC91}">
      <p14:laserTraceLst xmlns:p14="http://schemas.microsoft.com/office/powerpoint/2010/main">
        <p14:tracePtLst>
          <p14:tracePt t="16504" x="4786313" y="3938588"/>
          <p14:tracePt t="16514" x="5357813" y="3633788"/>
          <p14:tracePt t="16524" x="5786438" y="3384550"/>
          <p14:tracePt t="16534" x="6170613" y="3286125"/>
          <p14:tracePt t="16545" x="6572250" y="3214688"/>
          <p14:tracePt t="16558" x="6938963" y="3116263"/>
          <p14:tracePt t="16572" x="7170738" y="3000375"/>
          <p14:tracePt t="16851" x="7116763" y="2955925"/>
          <p14:tracePt t="16861" x="6911975" y="2786063"/>
          <p14:tracePt t="16872" x="6742113" y="2697163"/>
          <p14:tracePt t="16886" x="6554788" y="2660650"/>
          <p14:tracePt t="16901" x="6215063" y="2616200"/>
          <p14:tracePt t="16915" x="6108700" y="2616200"/>
          <p14:tracePt t="16929" x="6000750" y="2616200"/>
          <p14:tracePt t="16944" x="5902325" y="2616200"/>
          <p14:tracePt t="16958" x="5894388" y="2616200"/>
          <p14:tracePt t="17014" x="5929313" y="2589213"/>
          <p14:tracePt t="17025" x="5991225" y="2536825"/>
          <p14:tracePt t="17035" x="6054725" y="2500313"/>
          <p14:tracePt t="17045" x="6170613" y="2455863"/>
          <p14:tracePt t="17058" x="6340475" y="2419350"/>
          <p14:tracePt t="17072" x="6527800" y="2384425"/>
          <p14:tracePt t="17086" x="6884988" y="2357438"/>
          <p14:tracePt t="17100" x="7081838" y="2347913"/>
          <p14:tracePt t="17116" x="7394575" y="2322513"/>
          <p14:tracePt t="17129" x="7527925" y="2312988"/>
          <p14:tracePt t="17143" x="7653338" y="2312988"/>
          <p14:tracePt t="17157" x="7823200" y="2312988"/>
          <p14:tracePt t="17171" x="7894638" y="2312988"/>
          <p14:tracePt t="17187" x="7991475" y="2312988"/>
          <p14:tracePt t="17200" x="8027988" y="2295525"/>
          <p14:tracePt t="17214" x="8054975" y="2295525"/>
          <p14:tracePt t="17228" x="8062913" y="2286000"/>
          <p14:tracePt t="17311" x="8027988" y="2295525"/>
          <p14:tracePt t="17320" x="7875588" y="2374900"/>
          <p14:tracePt t="17331" x="7680325" y="2581275"/>
          <p14:tracePt t="17343" x="7483475" y="2813050"/>
          <p14:tracePt t="17357" x="7277100" y="3081338"/>
          <p14:tracePt t="17372" x="6983413" y="3759200"/>
          <p14:tracePt t="17386" x="6911975" y="3956050"/>
          <p14:tracePt t="17403" x="6875463" y="4214813"/>
          <p14:tracePt t="17415" x="6894513" y="4268788"/>
          <p14:tracePt t="19397" x="7010400" y="4214813"/>
          <p14:tracePt t="19404" x="7081838" y="4187825"/>
          <p14:tracePt t="19416" x="7161213" y="4143375"/>
          <p14:tracePt t="19428" x="7224713" y="4125913"/>
          <p14:tracePt t="19442" x="7259638" y="4125913"/>
          <p14:tracePt t="19457" x="7286625" y="4089400"/>
          <p14:tracePt t="19470" x="7296150" y="4081463"/>
          <p14:tracePt t="19486" x="7402513" y="4062413"/>
          <p14:tracePt t="19499" x="7483475" y="4027488"/>
          <p14:tracePt t="19514" x="7554913" y="4000500"/>
          <p14:tracePt t="19528" x="7759700" y="3875088"/>
          <p14:tracePt t="19542" x="7920038" y="3795713"/>
          <p14:tracePt t="19558" x="8323263" y="3490913"/>
          <p14:tracePt t="19570" x="8545513" y="3313113"/>
          <p14:tracePt t="19585" x="8777288" y="3197225"/>
          <p14:tracePt t="19599" x="9099550" y="2965450"/>
          <p14:tracePt t="19613" x="9134475" y="2894013"/>
          <p14:tracePt t="19630" x="9134475" y="2759075"/>
          <p14:tracePt t="19642" x="9134475" y="2732088"/>
          <p14:tracePt t="19656" x="9134475" y="2652713"/>
          <p14:tracePt t="20069" x="8956675" y="2741613"/>
          <p14:tracePt t="20078" x="8742363" y="2795588"/>
          <p14:tracePt t="20087" x="8456613" y="2867025"/>
          <p14:tracePt t="20098" x="8089900" y="2965450"/>
          <p14:tracePt t="20112" x="7759700" y="3044825"/>
          <p14:tracePt t="20126" x="7402513" y="3125788"/>
          <p14:tracePt t="20141" x="6858000" y="3251200"/>
          <p14:tracePt t="20155" x="6653213" y="3259138"/>
          <p14:tracePt t="20169" x="6518275" y="3241675"/>
          <p14:tracePt t="20183" x="6483350" y="3214688"/>
          <p14:tracePt t="20426" x="6562725" y="3160713"/>
          <p14:tracePt t="20436" x="6724650" y="3081338"/>
          <p14:tracePt t="20446" x="7027863" y="2955925"/>
          <p14:tracePt t="20458" x="7304088" y="2830513"/>
          <p14:tracePt t="20470" x="7626350" y="2705100"/>
          <p14:tracePt t="20484" x="7956550" y="2536825"/>
          <p14:tracePt t="20498" x="8313738" y="2401888"/>
          <p14:tracePt t="20513" x="8402638" y="2374900"/>
          <p14:tracePt t="20527" x="8420100" y="2374900"/>
          <p14:tracePt t="20558" x="8420100" y="2438400"/>
          <p14:tracePt t="20569" x="8402638" y="2581275"/>
          <p14:tracePt t="20579" x="8348663" y="2687638"/>
          <p14:tracePt t="20589" x="8277225" y="2830513"/>
          <p14:tracePt t="20600" x="8180388" y="3062288"/>
          <p14:tracePt t="20612" x="8108950" y="3187700"/>
          <p14:tracePt t="20627" x="8018463" y="3330575"/>
          <p14:tracePt t="20641" x="7840663" y="3581400"/>
          <p14:tracePt t="20886" x="7867650" y="3581400"/>
          <p14:tracePt t="20895" x="7920038" y="3562350"/>
          <p14:tracePt t="20906" x="8018463" y="3536950"/>
          <p14:tracePt t="20916" x="8161338" y="3536950"/>
          <p14:tracePt t="20927" x="8269288" y="3536950"/>
          <p14:tracePt t="20941" x="8394700" y="3482975"/>
          <p14:tracePt t="20956" x="8634413" y="3455988"/>
          <p14:tracePt t="20970" x="8705850" y="3446463"/>
          <p14:tracePt t="20984" x="8742363" y="3446463"/>
          <p14:tracePt t="20998" x="8796338" y="3446463"/>
          <p14:tracePt t="21012" x="8813800" y="3446463"/>
          <p14:tracePt t="21027" x="8823325" y="3446463"/>
          <p14:tracePt t="21120" x="8823325" y="3455988"/>
          <p14:tracePt t="21130" x="8813800" y="3455988"/>
          <p14:tracePt t="21140" x="8804275" y="3455988"/>
          <p14:tracePt t="21150" x="8786813" y="3473450"/>
          <p14:tracePt t="21160" x="8697913" y="3517900"/>
          <p14:tracePt t="21171" x="8589963" y="3544888"/>
          <p14:tracePt t="21183" x="8456613" y="3562350"/>
          <p14:tracePt t="21197" x="8259763" y="3562350"/>
          <p14:tracePt t="21212" x="7991475" y="3562350"/>
          <p14:tracePt t="21226" x="7939088" y="3562350"/>
          <p14:tracePt t="21241" x="7920038" y="3571875"/>
          <p14:tracePt t="21304" x="7912100" y="3571875"/>
          <p14:tracePt t="21365" x="7939088" y="3571875"/>
          <p14:tracePt t="21375" x="7966075" y="3581400"/>
          <p14:tracePt t="21386" x="7991475" y="3581400"/>
          <p14:tracePt t="21399" x="8027988" y="3581400"/>
          <p14:tracePt t="21412" x="8062913" y="3581400"/>
          <p14:tracePt t="21427" x="8153400" y="3581400"/>
          <p14:tracePt t="21441" x="8188325" y="3581400"/>
          <p14:tracePt t="21457" x="8232775" y="3581400"/>
          <p14:tracePt t="21469" x="8251825" y="3581400"/>
          <p14:tracePt t="21611" x="8242300" y="3581400"/>
          <p14:tracePt t="21621" x="8224838" y="3581400"/>
          <p14:tracePt t="21631" x="8205788" y="3598863"/>
          <p14:tracePt t="21642" x="8153400" y="3616325"/>
          <p14:tracePt t="21655" x="8081963" y="3625850"/>
          <p14:tracePt t="21669" x="7947025" y="3633788"/>
          <p14:tracePt t="21683" x="7608888" y="3643313"/>
          <p14:tracePt t="21698" x="7446963" y="3625850"/>
          <p14:tracePt t="21712" x="7348538" y="3598863"/>
          <p14:tracePt t="21741" x="7348538" y="3589338"/>
          <p14:tracePt t="21755" x="7340600" y="3589338"/>
          <p14:tracePt t="21805" x="7358063" y="3589338"/>
          <p14:tracePt t="21815" x="7429500" y="3581400"/>
          <p14:tracePt t="21825" x="7554913" y="3571875"/>
          <p14:tracePt t="21835" x="7751763" y="3571875"/>
          <p14:tracePt t="21845" x="8081963" y="3589338"/>
          <p14:tracePt t="21856" x="8331200" y="3608388"/>
          <p14:tracePt t="21869" x="8609013" y="3652838"/>
          <p14:tracePt t="21883" x="8759825" y="3660775"/>
          <p14:tracePt t="21898" x="9099550" y="3822700"/>
          <p14:tracePt t="21912" x="9134475" y="3973513"/>
          <p14:tracePt t="21927" x="9134475" y="4017963"/>
          <p14:tracePt t="22152" x="9090025" y="4017963"/>
          <p14:tracePt t="22161" x="8991600" y="4010025"/>
          <p14:tracePt t="22172" x="8875713" y="3990975"/>
          <p14:tracePt t="22183" x="8742363" y="3983038"/>
          <p14:tracePt t="22197" x="8616950" y="3956050"/>
          <p14:tracePt t="22213" x="8466138" y="3938588"/>
          <p14:tracePt t="22226" x="8394700" y="3929063"/>
          <p14:tracePt t="22240" x="8331200" y="3902075"/>
          <p14:tracePt t="22254" x="8205788" y="3840163"/>
          <p14:tracePt t="22269" x="8143875" y="3803650"/>
          <p14:tracePt t="22285" x="8072438" y="3776663"/>
          <p14:tracePt t="22325" x="8072438" y="3768725"/>
          <p14:tracePt t="22335" x="8062913" y="3768725"/>
          <p14:tracePt t="22375" x="8062913" y="3759200"/>
          <p14:tracePt t="22386" x="8062913" y="3751263"/>
          <p14:tracePt t="22406" x="8062913" y="3741738"/>
          <p14:tracePt t="22416" x="8062913" y="3705225"/>
          <p14:tracePt t="22427" x="8089900" y="3687763"/>
          <p14:tracePt t="22439" x="8108950" y="3660775"/>
          <p14:tracePt t="22453" x="8143875" y="3633788"/>
          <p14:tracePt t="22468" x="8197850" y="3608388"/>
          <p14:tracePt t="22482" x="8224838" y="3589338"/>
          <p14:tracePt t="22498" x="8269288" y="3581400"/>
          <p14:tracePt t="22511" x="8296275" y="3571875"/>
          <p14:tracePt t="22526" x="8331200" y="3571875"/>
          <p14:tracePt t="22540" x="8412163" y="3554413"/>
          <p14:tracePt t="22554" x="8447088" y="3554413"/>
          <p14:tracePt t="22571" x="8491538" y="3544888"/>
          <p14:tracePt t="22583" x="8501063" y="3544888"/>
          <p14:tracePt t="22611" x="8501063" y="3536950"/>
          <p14:tracePt t="22632" x="8483600" y="3536950"/>
          <p14:tracePt t="22643" x="8474075" y="3536950"/>
          <p14:tracePt t="22654" x="8466138" y="3536950"/>
          <p14:tracePt t="22668" x="8439150" y="3544888"/>
          <p14:tracePt t="22683" x="8323263" y="3571875"/>
          <p14:tracePt t="22697" x="8215313" y="3571875"/>
          <p14:tracePt t="22712" x="8099425" y="3581400"/>
          <p14:tracePt t="22725" x="7858125" y="3616325"/>
          <p14:tracePt t="22740" x="7759700" y="3633788"/>
          <p14:tracePt t="22754" x="7697788" y="3660775"/>
          <p14:tracePt t="22816" x="7705725" y="3660775"/>
          <p14:tracePt t="22826" x="7724775" y="3660775"/>
          <p14:tracePt t="22835" x="7751763" y="3660775"/>
          <p14:tracePt t="22846" x="7813675" y="3652838"/>
          <p14:tracePt t="22857" x="7929563" y="3643313"/>
          <p14:tracePt t="22868" x="8062913" y="3625850"/>
          <p14:tracePt t="22882" x="8323263" y="3581400"/>
          <p14:tracePt t="22897" x="8589963" y="3544888"/>
          <p14:tracePt t="22911" x="8680450" y="3536950"/>
          <p14:tracePt t="22925" x="8705850" y="3536950"/>
          <p14:tracePt t="22970" x="8697913" y="3536950"/>
          <p14:tracePt t="22988" x="8688388" y="3536950"/>
          <p14:tracePt t="23009" x="8680450" y="3536950"/>
          <p14:tracePt t="23030" x="8670925" y="3536950"/>
          <p14:tracePt t="23040" x="8661400" y="3536950"/>
          <p14:tracePt t="23050" x="8643938" y="3544888"/>
          <p14:tracePt t="23061" x="8599488" y="3554413"/>
          <p14:tracePt t="23071" x="8537575" y="3554413"/>
          <p14:tracePt t="23083" x="8474075" y="3562350"/>
          <p14:tracePt t="23097" x="8412163" y="3562350"/>
          <p14:tracePt t="23111" x="8304213" y="3571875"/>
          <p14:tracePt t="23125" x="8277225" y="3571875"/>
          <p14:tracePt t="23139" x="8259763" y="3571875"/>
          <p14:tracePt t="23154" x="8224838" y="3571875"/>
          <p14:tracePt t="23168" x="8205788" y="3571875"/>
          <p14:tracePt t="23183" x="8161338" y="3571875"/>
          <p14:tracePt t="23197" x="8143875" y="3554413"/>
          <p14:tracePt t="35265" x="7473950" y="2867025"/>
          <p14:tracePt t="35273" x="7304088" y="2625725"/>
          <p14:tracePt t="35283" x="7224713" y="2536825"/>
          <p14:tracePt t="35292" x="7180263" y="2482850"/>
          <p14:tracePt t="35304" x="7134225" y="2446338"/>
          <p14:tracePt t="35317" x="7089775" y="2393950"/>
          <p14:tracePt t="35331" x="7010400" y="2322513"/>
          <p14:tracePt t="35346" x="6858000" y="2125663"/>
          <p14:tracePt t="35610" x="6796088" y="2143125"/>
          <p14:tracePt t="35620" x="6724650" y="2187575"/>
          <p14:tracePt t="35631" x="6626225" y="2224088"/>
          <p14:tracePt t="35645" x="6537325" y="2268538"/>
          <p14:tracePt t="35661" x="6402388" y="2339975"/>
          <p14:tracePt t="35674" x="6394450" y="2339975"/>
          <p14:tracePt t="35804" x="6394450" y="2330450"/>
          <p14:tracePt t="35845" x="6394450" y="2322513"/>
          <p14:tracePt t="35866" x="6394450" y="2303463"/>
          <p14:tracePt t="35876" x="6402388" y="2295525"/>
          <p14:tracePt t="35885" x="6419850" y="2286000"/>
          <p14:tracePt t="35896" x="6429375" y="2276475"/>
          <p14:tracePt t="35906" x="6438900" y="2276475"/>
          <p14:tracePt t="35937" x="6446838" y="2276475"/>
          <p14:tracePt t="35946" x="6456363" y="2276475"/>
          <p14:tracePt t="35957" x="6473825" y="2276475"/>
          <p14:tracePt t="35967" x="6483350" y="2276475"/>
          <p14:tracePt t="36059" x="6473825" y="2276475"/>
          <p14:tracePt t="36069" x="6465888" y="2276475"/>
          <p14:tracePt t="36090" x="6446838" y="2276475"/>
          <p14:tracePt t="36100" x="6419850" y="2276475"/>
          <p14:tracePt t="36110" x="6402388" y="2276475"/>
          <p14:tracePt t="36120" x="6384925" y="2276475"/>
          <p14:tracePt t="36131" x="6357938" y="2276475"/>
          <p14:tracePt t="36145" x="6340475" y="2276475"/>
          <p14:tracePt t="36159" x="6313488" y="2276475"/>
          <p14:tracePt t="36173" x="6303963" y="2276475"/>
          <p14:tracePt t="36213" x="6286500" y="2251075"/>
          <p14:tracePt t="36223" x="6276975" y="2241550"/>
          <p14:tracePt t="36234" x="6276975" y="2232025"/>
          <p14:tracePt t="36284" x="6286500" y="2232025"/>
          <p14:tracePt t="36304" x="6296025" y="2232025"/>
          <p14:tracePt t="36314" x="6323013" y="2232025"/>
          <p14:tracePt t="36326" x="6357938" y="2224088"/>
          <p14:tracePt t="36335" x="6394450" y="2224088"/>
          <p14:tracePt t="36346" x="6429375" y="2224088"/>
          <p14:tracePt t="36359" x="6473825" y="2224088"/>
          <p14:tracePt t="36376" x="6562725" y="2224088"/>
          <p14:tracePt t="36388" x="6599238" y="2224088"/>
          <p14:tracePt t="36402" x="6608763" y="2224088"/>
          <p14:tracePt t="36437" x="6599238" y="2224088"/>
          <p14:tracePt t="36447" x="6589713" y="2224088"/>
          <p14:tracePt t="36459" x="6572250" y="2224088"/>
          <p14:tracePt t="36473" x="6554788" y="2224088"/>
          <p14:tracePt t="36488" x="6483350" y="2224088"/>
          <p14:tracePt t="36502" x="6419850" y="2232025"/>
          <p14:tracePt t="36516" x="6384925" y="2232025"/>
          <p14:tracePt t="36531" x="6276975" y="2232025"/>
          <p14:tracePt t="36545" x="6251575" y="2232025"/>
          <p14:tracePt t="36559" x="6232525" y="2232025"/>
          <p14:tracePt t="36621" x="6242050" y="2232025"/>
          <p14:tracePt t="36631" x="6251575" y="2232025"/>
          <p14:tracePt t="36651" x="6259513" y="2232025"/>
          <p14:tracePt t="36702" x="6269038" y="2232025"/>
          <p14:tracePt t="36713" x="6286500" y="2232025"/>
          <p14:tracePt t="36722" x="6303963" y="2232025"/>
          <p14:tracePt t="36733" x="6313488" y="2232025"/>
          <p14:tracePt t="36745" x="6330950" y="2232025"/>
          <p14:tracePt t="36759" x="6357938" y="2232025"/>
          <p14:tracePt t="36774" x="6402388" y="2232025"/>
          <p14:tracePt t="36788" x="6419850" y="2232025"/>
          <p14:tracePt t="36802" x="6429375" y="2232025"/>
          <p14:tracePt t="36815" x="6438900" y="2232025"/>
          <p14:tracePt t="36865" x="6419850" y="2232025"/>
          <p14:tracePt t="36875" x="6411913" y="2232025"/>
          <p14:tracePt t="36885" x="6402388" y="2232025"/>
          <p14:tracePt t="36896" x="6375400" y="2224088"/>
          <p14:tracePt t="36906" x="6357938" y="2224088"/>
          <p14:tracePt t="36916" x="6323013" y="2224088"/>
          <p14:tracePt t="36929" x="6296025" y="2224088"/>
          <p14:tracePt t="36944" x="6259513" y="2205038"/>
          <p14:tracePt t="36958" x="6224588" y="2205038"/>
          <p14:tracePt t="36972" x="6215063" y="2205038"/>
          <p14:tracePt t="37040" x="6224588" y="2205038"/>
          <p14:tracePt t="37050" x="6232525" y="2205038"/>
          <p14:tracePt t="37061" x="6242050" y="2205038"/>
          <p14:tracePt t="37073" x="6251575" y="2205038"/>
          <p14:tracePt t="37090" x="6303963" y="2205038"/>
          <p14:tracePt t="37102" x="6367463" y="2205038"/>
          <p14:tracePt t="37116" x="6429375" y="2205038"/>
          <p14:tracePt t="37131" x="6527800" y="2205038"/>
          <p14:tracePt t="37144" x="6554788" y="2205038"/>
          <p14:tracePt t="37158" x="6572250" y="2205038"/>
          <p14:tracePt t="37245" x="6562725" y="2205038"/>
          <p14:tracePt t="37254" x="6554788" y="2205038"/>
          <p14:tracePt t="37264" x="6537325" y="2205038"/>
          <p14:tracePt t="37285" x="6518275" y="2205038"/>
          <p14:tracePt t="37295" x="6483350" y="2205038"/>
          <p14:tracePt t="37305" x="6446838" y="2205038"/>
          <p14:tracePt t="37316" x="6402388" y="2205038"/>
          <p14:tracePt t="37329" x="6384925" y="2205038"/>
          <p14:tracePt t="37346" x="6330950" y="2205038"/>
          <p14:tracePt t="37358" x="6330950" y="2214563"/>
          <p14:tracePt t="37448" x="6340475" y="2214563"/>
          <p14:tracePt t="37469" x="6348413" y="2214563"/>
          <p14:tracePt t="37488" x="6357938" y="2214563"/>
          <p14:tracePt t="37499" x="6375400" y="2214563"/>
          <p14:tracePt t="37509" x="6394450" y="2214563"/>
          <p14:tracePt t="37520" x="6419850" y="2214563"/>
          <p14:tracePt t="37530" x="6438900" y="2214563"/>
          <p14:tracePt t="37544" x="6456363" y="2214563"/>
          <p14:tracePt t="37560" x="6473825" y="2214563"/>
          <p14:tracePt t="37573" x="6483350" y="2214563"/>
          <p14:tracePt t="37898" x="6491288" y="2214563"/>
          <p14:tracePt t="37917" x="6500813" y="2214563"/>
          <p14:tracePt t="37928" x="6527800" y="2214563"/>
          <p14:tracePt t="37938" x="6545263" y="2214563"/>
          <p14:tracePt t="37948" x="6562725" y="2214563"/>
          <p14:tracePt t="37959" x="6581775" y="2214563"/>
          <p14:tracePt t="37972" x="6599238" y="2214563"/>
          <p14:tracePt t="37987" x="6608763" y="2214563"/>
          <p14:tracePt t="38061" x="6608763" y="2224088"/>
          <p14:tracePt t="38092" x="6599238" y="2224088"/>
          <p14:tracePt t="38103" x="6589713" y="2224088"/>
          <p14:tracePt t="38112" x="6581775" y="2224088"/>
          <p14:tracePt t="38122" x="6572250" y="2224088"/>
          <p14:tracePt t="38152" x="6562725" y="2224088"/>
          <p14:tracePt t="38174" x="6537325" y="2224088"/>
          <p14:tracePt t="38183" x="6510338" y="2224088"/>
          <p14:tracePt t="38194" x="6473825" y="2224088"/>
          <p14:tracePt t="38203" x="6411913" y="2224088"/>
          <p14:tracePt t="38216" x="6357938" y="2214563"/>
          <p14:tracePt t="38230" x="6313488" y="2214563"/>
          <p14:tracePt t="38245" x="6269038" y="2214563"/>
          <p14:tracePt t="38258" x="6242050" y="2187575"/>
          <p14:tracePt t="38521" x="6251575" y="2187575"/>
          <p14:tracePt t="38531" x="6286500" y="2187575"/>
          <p14:tracePt t="38540" x="6330950" y="2170113"/>
          <p14:tracePt t="38551" x="6394450" y="2160588"/>
          <p14:tracePt t="38561" x="6465888" y="2152650"/>
          <p14:tracePt t="38573" x="6554788" y="2152650"/>
          <p14:tracePt t="38586" x="6634163" y="2143125"/>
          <p14:tracePt t="38602" x="6697663" y="2133600"/>
          <p14:tracePt t="38615" x="6724650" y="2133600"/>
          <p14:tracePt t="38629" x="6742113" y="2133600"/>
          <p14:tracePt t="38643" x="6751638" y="2133600"/>
          <p14:tracePt t="38704" x="6742113" y="2133600"/>
          <p14:tracePt t="38715" x="6732588" y="2133600"/>
          <p14:tracePt t="38745" x="6724650" y="2133600"/>
          <p14:tracePt t="38755" x="6715125" y="2133600"/>
          <p14:tracePt t="38766" x="6705600" y="2133600"/>
          <p14:tracePt t="38776" x="6697663" y="2143125"/>
          <p14:tracePt t="38787" x="6680200" y="2143125"/>
          <p14:tracePt t="38801" x="6661150" y="2143125"/>
          <p14:tracePt t="38817" x="6626225" y="2143125"/>
          <p14:tracePt t="38829" x="6616700" y="2143125"/>
          <p14:tracePt t="38858" x="6608763" y="2143125"/>
          <p14:tracePt t="38868" x="6589713" y="2143125"/>
          <p14:tracePt t="38877" x="6581775" y="2143125"/>
          <p14:tracePt t="38898" x="6554788" y="2143125"/>
          <p14:tracePt t="38939" x="6545263" y="2143125"/>
          <p14:tracePt t="38980" x="6527800" y="2143125"/>
          <p14:tracePt t="38990" x="6510338" y="2143125"/>
          <p14:tracePt t="39001" x="6491288" y="2143125"/>
          <p14:tracePt t="39014" x="6465888" y="2143125"/>
          <p14:tracePt t="39030" x="6456363" y="2143125"/>
          <p14:tracePt t="39044" x="6446838" y="2143125"/>
          <p14:tracePt t="39058" x="6438900" y="2143125"/>
          <p14:tracePt t="39072" x="6429375" y="2143125"/>
          <p14:tracePt t="39086" x="6402388" y="2152650"/>
          <p14:tracePt t="39102" x="6323013" y="2170113"/>
          <p14:tracePt t="39114" x="6259513" y="2187575"/>
          <p14:tracePt t="39129" x="6205538" y="2197100"/>
          <p14:tracePt t="39144" x="6188075" y="2205038"/>
          <p14:tracePt t="39184" x="6180138" y="2205038"/>
          <p14:tracePt t="39194" x="6143625" y="2224088"/>
          <p14:tracePt t="39204" x="6116638" y="2232025"/>
          <p14:tracePt t="39215" x="6099175" y="2251075"/>
          <p14:tracePt t="39229" x="6081713" y="2259013"/>
          <p14:tracePt t="39277" x="6081713" y="2268538"/>
          <p14:tracePt t="39307" x="6081713" y="2286000"/>
          <p14:tracePt t="39317" x="6081713" y="2303463"/>
          <p14:tracePt t="39327" x="6081713" y="2312988"/>
          <p14:tracePt t="39338" x="6089650" y="2330450"/>
          <p14:tracePt t="39348" x="6089650" y="2357438"/>
          <p14:tracePt t="39358" x="6089650" y="2401888"/>
          <p14:tracePt t="39371" x="6089650" y="2428875"/>
          <p14:tracePt t="39387" x="6099175" y="2455863"/>
          <p14:tracePt t="39401" x="6108700" y="2465388"/>
          <p14:tracePt t="39449" x="6108700" y="2490788"/>
          <p14:tracePt t="39460" x="6108700" y="2544763"/>
          <p14:tracePt t="39470" x="6108700" y="2625725"/>
          <p14:tracePt t="39480" x="6108700" y="2714625"/>
          <p14:tracePt t="39491" x="6108700" y="2759075"/>
          <p14:tracePt t="39501" x="6116638" y="2795588"/>
          <p14:tracePt t="39514" x="6116638" y="2830513"/>
          <p14:tracePt t="39528" x="6116638" y="2840038"/>
          <p14:tracePt t="39543" x="6116638" y="2857500"/>
          <p14:tracePt t="39558" x="6116638" y="2884488"/>
          <p14:tracePt t="39572" x="6116638" y="2928938"/>
          <p14:tracePt t="39586" x="6134100" y="2946400"/>
          <p14:tracePt t="39858" x="6134100" y="2955925"/>
          <p14:tracePt t="39868" x="6134100" y="2965450"/>
          <p14:tracePt t="39878" x="6126163" y="2982913"/>
          <p14:tracePt t="39888" x="6116638" y="2982913"/>
          <p14:tracePt t="39900" x="6116638" y="3009900"/>
          <p14:tracePt t="39914" x="6099175" y="3017838"/>
          <p14:tracePt t="39929" x="6089650" y="3036888"/>
          <p14:tracePt t="39943" x="6089650" y="3044825"/>
          <p14:tracePt t="39957" x="6081713" y="3044825"/>
          <p14:tracePt t="39971" x="6062663" y="3081338"/>
          <p14:tracePt t="39985" x="6062663" y="3116263"/>
          <p14:tracePt t="40001" x="6037263" y="3170238"/>
          <p14:tracePt t="40014" x="6037263" y="3179763"/>
          <p14:tracePt t="40028" x="6037263" y="3197225"/>
          <p14:tracePt t="40057" x="6037263" y="3224213"/>
          <p14:tracePt t="40072" x="6037263" y="3276600"/>
          <p14:tracePt t="40085" x="6037263" y="3286125"/>
          <p14:tracePt t="40099" x="6027738" y="3322638"/>
          <p14:tracePt t="40114" x="6018213" y="3357563"/>
          <p14:tracePt t="40128" x="6010275" y="3375025"/>
          <p14:tracePt t="40144" x="6010275" y="3411538"/>
          <p14:tracePt t="40158" x="6010275" y="3419475"/>
          <p14:tracePt t="40369" x="5983288" y="3455988"/>
          <p14:tracePt t="40379" x="5911850" y="3517900"/>
          <p14:tracePt t="40388" x="5848350" y="3571875"/>
          <p14:tracePt t="40400" x="5741988" y="3660775"/>
          <p14:tracePt t="40414" x="5688013" y="3705225"/>
          <p14:tracePt t="40430" x="5616575" y="3759200"/>
          <p14:tracePt t="40442" x="5589588" y="3786188"/>
          <p14:tracePt t="40456" x="5562600" y="3803650"/>
          <p14:tracePt t="40471" x="5411788" y="3848100"/>
          <p14:tracePt t="40485" x="5276850" y="3884613"/>
          <p14:tracePt t="40501" x="5037138" y="3956050"/>
          <p14:tracePt t="40514" x="4938713" y="3973513"/>
          <p14:tracePt t="40528" x="4884738" y="3990975"/>
          <p14:tracePt t="40542" x="4867275" y="3990975"/>
          <p14:tracePt t="40593" x="4786313" y="4000500"/>
          <p14:tracePt t="40603" x="4759325" y="4010025"/>
          <p14:tracePt t="40615" x="4751388" y="4010025"/>
          <p14:tracePt t="40674" x="4803775" y="4010025"/>
          <p14:tracePt t="40685" x="4902200" y="4010025"/>
          <p14:tracePt t="40695" x="5010150" y="3990975"/>
          <p14:tracePt t="40706" x="5143500" y="3956050"/>
          <p14:tracePt t="40716" x="5330825" y="3919538"/>
          <p14:tracePt t="40728" x="5473700" y="3902075"/>
          <p14:tracePt t="40742" x="5554663" y="3875088"/>
          <p14:tracePt t="40756" x="5688013" y="3857625"/>
          <p14:tracePt t="40771" x="5741988" y="3848100"/>
          <p14:tracePt t="40787" x="5884863" y="3830638"/>
          <p14:tracePt t="40799" x="5965825" y="3795713"/>
          <p14:tracePt t="40813" x="6037263" y="3751263"/>
          <p14:tracePt t="40828" x="6197600" y="3670300"/>
          <p14:tracePt t="40842" x="6286500" y="3608388"/>
          <p14:tracePt t="40857" x="6357938" y="3544888"/>
          <p14:tracePt t="40871" x="6456363" y="3394075"/>
          <p14:tracePt t="40885" x="6483350" y="3330575"/>
          <p14:tracePt t="40899" x="6510338" y="3232150"/>
          <p14:tracePt t="40930" x="6483350" y="3197225"/>
          <p14:tracePt t="41216" x="6562725" y="3125788"/>
          <p14:tracePt t="41227" x="6661150" y="3017838"/>
          <p14:tracePt t="41237" x="6742113" y="2874963"/>
          <p14:tracePt t="41247" x="6823075" y="2652713"/>
          <p14:tracePt t="41258" x="6894513" y="2438400"/>
          <p14:tracePt t="41270" x="6919913" y="2339975"/>
          <p14:tracePt t="41285" x="6919913" y="2276475"/>
          <p14:tracePt t="41299" x="6919913" y="2259013"/>
          <p14:tracePt t="41329" x="6919913" y="2251075"/>
          <p14:tracePt t="41342" x="6884988" y="2036763"/>
          <p14:tracePt t="41356" x="6831013" y="1795463"/>
          <p14:tracePt t="41371" x="6823075" y="1776413"/>
          <p14:tracePt t="41384" x="6823075" y="1704975"/>
          <p14:tracePt t="41413" x="6813550" y="1704975"/>
          <p14:tracePt t="41430" x="6804025" y="1704975"/>
          <p14:tracePt t="41472" x="6796088" y="1704975"/>
          <p14:tracePt t="41492" x="6786563" y="1704975"/>
          <p14:tracePt t="41512" x="6751638" y="1704975"/>
          <p14:tracePt t="41523" x="6724650" y="1714500"/>
          <p14:tracePt t="41533" x="6697663" y="1724025"/>
          <p14:tracePt t="41544" x="6670675" y="1731963"/>
          <p14:tracePt t="41556" x="6653213" y="1741488"/>
          <p14:tracePt t="41570" x="6634163" y="1741488"/>
          <p14:tracePt t="41604" x="6626225" y="1741488"/>
          <p14:tracePt t="41614" x="6562725" y="1741488"/>
          <p14:tracePt t="41624" x="6537325" y="1751013"/>
          <p14:tracePt t="41635" x="6510338" y="1751013"/>
          <p14:tracePt t="41644" x="6491288" y="1758950"/>
          <p14:tracePt t="41727" x="6500813" y="1758950"/>
          <p14:tracePt t="41746" x="6510338" y="1758950"/>
          <p14:tracePt t="41758" x="6518275" y="1758950"/>
          <p14:tracePt t="41768" x="6527800" y="1758950"/>
          <p14:tracePt t="41778" x="6554788" y="1758950"/>
          <p14:tracePt t="41788" x="6581775" y="1758950"/>
          <p14:tracePt t="41799" x="6616700" y="1758950"/>
          <p14:tracePt t="41813" x="6670675" y="1768475"/>
          <p14:tracePt t="41829" x="6831013" y="1803400"/>
          <p14:tracePt t="41842" x="6875463" y="1812925"/>
          <p14:tracePt t="41856" x="6911975" y="1847850"/>
          <p14:tracePt t="41870" x="6973888" y="1866900"/>
          <p14:tracePt t="41884" x="6983413" y="1866900"/>
          <p14:tracePt t="41951" x="6973888" y="1866900"/>
          <p14:tracePt t="41962" x="6956425" y="1874838"/>
          <p14:tracePt t="41972" x="6956425" y="1893888"/>
          <p14:tracePt t="41984" x="6938963" y="1893888"/>
          <p14:tracePt t="41998" x="6911975" y="1893888"/>
          <p14:tracePt t="42013" x="6804025" y="1938338"/>
          <p14:tracePt t="42028" x="6724650" y="1965325"/>
          <p14:tracePt t="42043" x="6626225" y="1982788"/>
          <p14:tracePt t="42056" x="6599238" y="1990725"/>
          <p14:tracePt t="42070" x="6581775" y="1990725"/>
          <p14:tracePt t="42084" x="6545263" y="1990725"/>
          <p14:tracePt t="42098" x="6537325" y="1990725"/>
          <p14:tracePt t="42176" x="6545263" y="1990725"/>
          <p14:tracePt t="42186" x="6554788" y="1990725"/>
          <p14:tracePt t="42442" x="6562725" y="1990725"/>
          <p14:tracePt t="42451" x="6581775" y="1990725"/>
          <p14:tracePt t="42461" x="6626225" y="1965325"/>
          <p14:tracePt t="42472" x="6688138" y="1901825"/>
          <p14:tracePt t="42484" x="6786563" y="1803400"/>
          <p14:tracePt t="42498" x="6884988" y="1751013"/>
          <p14:tracePt t="42513" x="7037388" y="1679575"/>
          <p14:tracePt t="42527" x="7062788" y="1670050"/>
          <p14:tracePt t="42541" x="7072313" y="1660525"/>
          <p14:tracePt t="42555" x="7081838" y="1660525"/>
          <p14:tracePt t="42646" x="7072313" y="1660525"/>
          <p14:tracePt t="42666" x="7062788" y="1660525"/>
          <p14:tracePt t="42676" x="7054850" y="1660525"/>
          <p14:tracePt t="42697" x="7037388" y="1660525"/>
          <p14:tracePt t="42707" x="6983413" y="1679575"/>
          <p14:tracePt t="42717" x="6938963" y="1687513"/>
          <p14:tracePt t="42728" x="6884988" y="1704975"/>
          <p14:tracePt t="42741" x="6848475" y="1751013"/>
          <p14:tracePt t="42755" x="6804025" y="1758950"/>
          <p14:tracePt t="42769" x="6777038" y="1768475"/>
          <p14:tracePt t="42784" x="6769100" y="1768475"/>
          <p14:tracePt t="42798" x="6769100" y="1776413"/>
          <p14:tracePt t="42812" x="6769100" y="1785938"/>
          <p14:tracePt t="42826" x="6715125" y="1812925"/>
          <p14:tracePt t="42841" x="6705600" y="1822450"/>
          <p14:tracePt t="42855" x="6705600" y="1830388"/>
          <p14:tracePt t="42890" x="6715125" y="1822450"/>
          <p14:tracePt t="43126" x="6742113" y="1768475"/>
          <p14:tracePt t="43136" x="6751638" y="1731963"/>
          <p14:tracePt t="43146" x="6759575" y="1670050"/>
          <p14:tracePt t="43157" x="6777038" y="1598613"/>
          <p14:tracePt t="43169" x="6777038" y="1544638"/>
          <p14:tracePt t="43183" x="6777038" y="1517650"/>
          <p14:tracePt t="43207" x="6777038" y="1509713"/>
          <p14:tracePt t="43513" x="6769100" y="1509713"/>
          <p14:tracePt t="43524" x="6759575" y="1509713"/>
          <p14:tracePt t="43534" x="6742113" y="1527175"/>
          <p14:tracePt t="43544" x="6732588" y="1527175"/>
          <p14:tracePt t="43564" x="6715125" y="1554163"/>
          <p14:tracePt t="43575" x="6705600" y="1571625"/>
          <p14:tracePt t="43586" x="6705600" y="1581150"/>
          <p14:tracePt t="43597" x="6697663" y="1589088"/>
          <p14:tracePt t="43616" x="6697663" y="1598613"/>
          <p14:tracePt t="43636" x="6697663" y="1608138"/>
          <p14:tracePt t="43646" x="6697663" y="1633538"/>
          <p14:tracePt t="43657" x="6688138" y="1660525"/>
          <p14:tracePt t="43669" x="6680200" y="1687513"/>
          <p14:tracePt t="43684" x="6680200" y="1731963"/>
          <p14:tracePt t="43697" x="6680200" y="1785938"/>
          <p14:tracePt t="43738" x="6680200" y="1795463"/>
          <p14:tracePt t="43747" x="6680200" y="1803400"/>
          <p14:tracePt t="43759" x="6680200" y="1812925"/>
          <p14:tracePt t="43768" x="6680200" y="1830388"/>
          <p14:tracePt t="43782" x="6680200" y="1839913"/>
          <p14:tracePt t="43861" x="6670675" y="1884363"/>
          <p14:tracePt t="43871" x="6661150" y="1893888"/>
          <p14:tracePt t="43881" x="6661150" y="1901825"/>
          <p14:tracePt t="43963" x="6661150" y="1893888"/>
          <p14:tracePt t="43983" x="6661150" y="1874838"/>
          <p14:tracePt t="43993" x="6661150" y="1866900"/>
          <p14:tracePt t="44004" x="6661150" y="1847850"/>
          <p14:tracePt t="44014" x="6670675" y="1822450"/>
          <p14:tracePt t="44026" x="6680200" y="1758950"/>
          <p14:tracePt t="44040" x="6697663" y="1687513"/>
          <p14:tracePt t="44055" x="6732588" y="1571625"/>
          <p14:tracePt t="44068" x="6751638" y="1544638"/>
          <p14:tracePt t="44083" x="6759575" y="1509713"/>
          <p14:tracePt t="44097" x="6769100" y="1465263"/>
          <p14:tracePt t="44371" x="6777038" y="1465263"/>
          <p14:tracePt t="44433" x="6786563" y="1465263"/>
          <p14:tracePt t="44443" x="6796088" y="1465263"/>
          <p14:tracePt t="44474" x="6804025" y="1465263"/>
          <p14:tracePt t="44484" x="6813550" y="1465263"/>
          <p14:tracePt t="44494" x="6823075" y="1465263"/>
          <p14:tracePt t="44504" x="6840538" y="1465263"/>
          <p14:tracePt t="44514" x="6848475" y="1465263"/>
          <p14:tracePt t="44535" x="6867525" y="1465263"/>
          <p14:tracePt t="44596" x="6902450" y="1465263"/>
          <p14:tracePt t="44862" x="6884988" y="1473200"/>
          <p14:tracePt t="44871" x="6858000" y="1500188"/>
          <p14:tracePt t="44882" x="6813550" y="1536700"/>
          <p14:tracePt t="44896" x="6769100" y="1581150"/>
          <p14:tracePt t="44912" x="6680200" y="1697038"/>
          <p14:tracePt t="44925" x="6661150" y="1758950"/>
          <p14:tracePt t="44939" x="6653213" y="1785938"/>
          <p14:tracePt t="44954" x="6643688" y="1839913"/>
          <p14:tracePt t="44968" x="6634163" y="1857375"/>
          <p14:tracePt t="44984" x="6634163" y="1911350"/>
          <p14:tracePt t="44997" x="6634163" y="1919288"/>
          <p14:tracePt t="45011" x="6634163" y="1928813"/>
          <p14:tracePt t="45046" x="6634163" y="1946275"/>
          <p14:tracePt t="45055" x="6634163" y="1973263"/>
          <p14:tracePt t="45068" x="6626225" y="2000250"/>
          <p14:tracePt t="45082" x="6616700" y="2027238"/>
          <p14:tracePt t="45096" x="6616700" y="2054225"/>
          <p14:tracePt t="45372" x="6634163" y="2054225"/>
          <p14:tracePt t="45382" x="6653213" y="2054225"/>
          <p14:tracePt t="45393" x="6670675" y="2062163"/>
          <p14:tracePt t="45403" x="6688138" y="2071688"/>
          <p14:tracePt t="45413" x="6697663" y="2071688"/>
          <p14:tracePt t="45425" x="6705600" y="2071688"/>
          <p14:tracePt t="45504" x="6705600" y="2081213"/>
          <p14:tracePt t="45545" x="6697663" y="2081213"/>
          <p14:tracePt t="45566" x="6688138" y="2081213"/>
          <p14:tracePt t="45587" x="6670675" y="2089150"/>
          <p14:tracePt t="45597" x="6653213" y="2098675"/>
          <p14:tracePt t="45617" x="6643688" y="2098675"/>
          <p14:tracePt t="45699" x="6653213" y="2098675"/>
          <p14:tracePt t="45709" x="6661150" y="2098675"/>
          <p14:tracePt t="45719" x="6670675" y="2098675"/>
          <p14:tracePt t="45730" x="6688138" y="2098675"/>
          <p14:tracePt t="45740" x="6697663" y="2089150"/>
          <p14:tracePt t="45753" x="6705600" y="2089150"/>
          <p14:tracePt t="45767" x="6724650" y="2089150"/>
          <p14:tracePt t="45781" x="6732588" y="2089150"/>
          <p14:tracePt t="45872" x="6724650" y="2089150"/>
          <p14:tracePt t="46066" x="6732588" y="2089150"/>
          <p14:tracePt t="46097" x="6751638" y="2089150"/>
          <p14:tracePt t="46106" x="6777038" y="2089150"/>
          <p14:tracePt t="46118" x="6813550" y="2081213"/>
          <p14:tracePt t="46127" x="6848475" y="2081213"/>
          <p14:tracePt t="46138" x="6884988" y="2081213"/>
          <p14:tracePt t="46153" x="6929438" y="2081213"/>
          <p14:tracePt t="46169" x="7010400" y="2081213"/>
          <p14:tracePt t="46181" x="7037388" y="2089150"/>
          <p14:tracePt t="46196" x="7054850" y="2098675"/>
          <p14:tracePt t="46210" x="7099300" y="2143125"/>
          <p14:tracePt t="46224" x="7099300" y="2187575"/>
          <p14:tracePt t="46485" x="7108825" y="2187575"/>
          <p14:tracePt t="46496" x="7108825" y="2179638"/>
          <p14:tracePt t="46505" x="7116763" y="2179638"/>
          <p14:tracePt t="46516" x="7116763" y="2160588"/>
          <p14:tracePt t="46526" x="7153275" y="2125663"/>
          <p14:tracePt t="46538" x="7197725" y="2027238"/>
          <p14:tracePt t="46552" x="7259638" y="1884363"/>
          <p14:tracePt t="46567" x="7331075" y="1670050"/>
          <p14:tracePt t="46581" x="7358063" y="1608138"/>
          <p14:tracePt t="46679" x="7348538" y="1608138"/>
          <p14:tracePt t="46689" x="7348538" y="1616075"/>
          <p14:tracePt t="46700" x="7348538" y="1625600"/>
          <p14:tracePt t="46710" x="7348538" y="1633538"/>
          <p14:tracePt t="46724" x="7348538" y="1643063"/>
          <p14:tracePt t="46738" x="7348538" y="1652588"/>
          <p14:tracePt t="46752" x="7331075" y="1741488"/>
          <p14:tracePt t="46767" x="7313613" y="1776413"/>
          <p14:tracePt t="46781" x="7277100" y="1901825"/>
          <p14:tracePt t="46795" x="7269163" y="2009775"/>
          <p14:tracePt t="46812" x="7242175" y="2160588"/>
          <p14:tracePt t="46824" x="7242175" y="2170113"/>
          <p14:tracePt t="46873" x="7242175" y="2187575"/>
          <p14:tracePt t="46884" x="7242175" y="2224088"/>
          <p14:tracePt t="46894" x="7242175" y="2232025"/>
          <p14:tracePt t="47189" x="7242175" y="2224088"/>
          <p14:tracePt t="47199" x="7242175" y="2197100"/>
          <p14:tracePt t="47212" x="7242175" y="2143125"/>
          <p14:tracePt t="47223" x="7251700" y="2089150"/>
          <p14:tracePt t="47237" x="7277100" y="2027238"/>
          <p14:tracePt t="47251" x="7367588" y="1812925"/>
          <p14:tracePt t="47266" x="7439025" y="1724025"/>
          <p14:tracePt t="47281" x="7562850" y="1598613"/>
          <p14:tracePt t="47295" x="7616825" y="1571625"/>
          <p14:tracePt t="47309" x="7643813" y="1571625"/>
          <p14:tracePt t="47323" x="7670800" y="1571625"/>
          <p14:tracePt t="47352" x="7680325" y="1571625"/>
          <p14:tracePt t="47455" x="7680325" y="1581150"/>
          <p14:tracePt t="47475" x="7670800" y="1581150"/>
          <p14:tracePt t="47567" x="7680325" y="1571625"/>
          <p14:tracePt t="47577" x="7688263" y="1571625"/>
          <p14:tracePt t="47588" x="7705725" y="1554163"/>
          <p14:tracePt t="47598" x="7777163" y="1509713"/>
          <p14:tracePt t="47610" x="7823200" y="1482725"/>
          <p14:tracePt t="47623" x="7858125" y="1446213"/>
          <p14:tracePt t="47638" x="7902575" y="1428750"/>
          <p14:tracePt t="47668" x="7894638" y="1428750"/>
          <p14:tracePt t="47690" x="7885113" y="1428750"/>
          <p14:tracePt t="47710" x="7875588" y="1428750"/>
          <p14:tracePt t="47741" x="7867650" y="1428750"/>
          <p14:tracePt t="47750" x="7858125" y="1428750"/>
          <p14:tracePt t="47771" x="7848600" y="1428750"/>
          <p14:tracePt t="47792" x="7840663" y="1428750"/>
          <p14:tracePt t="47822" x="7831138" y="1428750"/>
          <p14:tracePt t="47832" x="7823200" y="1428750"/>
          <p14:tracePt t="47842" x="7786688" y="1438275"/>
          <p14:tracePt t="47854" x="7724775" y="1455738"/>
          <p14:tracePt t="47866" x="7670800" y="1465263"/>
          <p14:tracePt t="47880" x="7589838" y="1527175"/>
          <p14:tracePt t="47895" x="7500938" y="1544638"/>
          <p14:tracePt t="48007" x="7510463" y="1544638"/>
          <p14:tracePt t="48027" x="7518400" y="1544638"/>
          <p14:tracePt t="48037" x="7527925" y="1544638"/>
          <p14:tracePt t="48058" x="7537450" y="1536700"/>
          <p14:tracePt t="48068" x="7545388" y="1527175"/>
          <p14:tracePt t="48080" x="7554913" y="1527175"/>
          <p14:tracePt t="48088" x="7589838" y="1509713"/>
          <p14:tracePt t="48098" x="7608888" y="1500188"/>
          <p14:tracePt t="48108" x="7634288" y="1500188"/>
          <p14:tracePt t="48122" x="7653338" y="1490663"/>
          <p14:tracePt t="48136" x="7680325" y="1482725"/>
          <p14:tracePt t="48151" x="7705725" y="1482725"/>
          <p14:tracePt t="48230" x="7697788" y="1482725"/>
          <p14:tracePt t="48242" x="7688263" y="1482725"/>
          <p14:tracePt t="48252" x="7670800" y="1482725"/>
          <p14:tracePt t="48266" x="7661275" y="1482725"/>
          <p14:tracePt t="48282" x="7608888" y="1500188"/>
          <p14:tracePt t="48295" x="7537450" y="1527175"/>
          <p14:tracePt t="48309" x="7491413" y="1544638"/>
          <p14:tracePt t="48323" x="7473950" y="1562100"/>
          <p14:tracePt t="48405" x="7491413" y="1554163"/>
          <p14:tracePt t="48415" x="7491413" y="1544638"/>
          <p14:tracePt t="48425" x="7500938" y="1544638"/>
          <p14:tracePt t="48437" x="7518400" y="1544638"/>
          <p14:tracePt t="48451" x="7554913" y="1509713"/>
          <p14:tracePt t="48467" x="7670800" y="1482725"/>
          <p14:tracePt t="48480" x="7732713" y="1473200"/>
          <p14:tracePt t="48494" x="7759700" y="1465263"/>
          <p14:tracePt t="48508" x="7777163" y="1465263"/>
          <p14:tracePt t="48630" x="7769225" y="1465263"/>
          <p14:tracePt t="48700" x="7759700" y="1465263"/>
          <p14:tracePt t="48732" x="7751763" y="1465263"/>
          <p14:tracePt t="48772" x="7742238" y="1465263"/>
          <p14:tracePt t="48781" x="7742238" y="1473200"/>
          <p14:tracePt t="48811" x="7732713" y="1473200"/>
          <p14:tracePt t="48833" x="7715250" y="1473200"/>
          <p14:tracePt t="48854" x="7705725" y="1473200"/>
          <p14:tracePt t="49027" x="7715250" y="1473200"/>
          <p14:tracePt t="49048" x="7724775" y="1473200"/>
          <p14:tracePt t="50284" x="7715250" y="1490663"/>
          <p14:tracePt t="50324" x="7705725" y="1490663"/>
          <p14:tracePt t="50365" x="7705725" y="1500188"/>
          <p14:tracePt t="50375" x="7697788" y="1517650"/>
          <p14:tracePt t="50386" x="7688263" y="1527175"/>
          <p14:tracePt t="50406" x="7688263" y="1536700"/>
          <p14:tracePt t="50416" x="7680325" y="1536700"/>
          <p14:tracePt t="50447" x="7680325" y="1544638"/>
          <p14:tracePt t="50457" x="7661275" y="1571625"/>
          <p14:tracePt t="50467" x="7626350" y="1608138"/>
          <p14:tracePt t="50478" x="7589838" y="1660525"/>
          <p14:tracePt t="50493" x="7527925" y="1741488"/>
          <p14:tracePt t="50508" x="7446963" y="1874838"/>
          <p14:tracePt t="50521" x="7412038" y="1901825"/>
          <p14:tracePt t="50536" x="7375525" y="1946275"/>
          <p14:tracePt t="50550" x="7251700" y="2054225"/>
          <p14:tracePt t="50835" x="7232650" y="2062163"/>
          <p14:tracePt t="50844" x="7205663" y="2071688"/>
          <p14:tracePt t="50855" x="7170738" y="2089150"/>
          <p14:tracePt t="50867" x="7134225" y="2108200"/>
          <p14:tracePt t="50878" x="7099300" y="2125663"/>
          <p14:tracePt t="50892" x="7062788" y="2133600"/>
          <p14:tracePt t="50907" x="7000875" y="2160588"/>
          <p14:tracePt t="50922" x="6991350" y="2160588"/>
          <p14:tracePt t="50949" x="6991350" y="2179638"/>
          <p14:tracePt t="51254" x="7037388" y="2170113"/>
          <p14:tracePt t="51263" x="7089775" y="2143125"/>
          <p14:tracePt t="51274" x="7143750" y="2098675"/>
          <p14:tracePt t="51284" x="7197725" y="2071688"/>
          <p14:tracePt t="51295" x="7251700" y="2044700"/>
          <p14:tracePt t="51307" x="7277100" y="2036763"/>
          <p14:tracePt t="51321" x="7304088" y="2027238"/>
          <p14:tracePt t="51335" x="7358063" y="1990725"/>
          <p14:tracePt t="51349" x="7385050" y="1982788"/>
          <p14:tracePt t="51365" x="7419975" y="1938338"/>
          <p14:tracePt t="51437" x="7412038" y="1938338"/>
          <p14:tracePt t="51458" x="7402513" y="1938338"/>
          <p14:tracePt t="51478" x="7394575" y="1938338"/>
          <p14:tracePt t="51488" x="7367588" y="1938338"/>
          <p14:tracePt t="51498" x="7340600" y="1946275"/>
          <p14:tracePt t="51509" x="7304088" y="1965325"/>
          <p14:tracePt t="51520" x="7259638" y="1982788"/>
          <p14:tracePt t="51535" x="7197725" y="1990725"/>
          <p14:tracePt t="51550" x="7116763" y="2009775"/>
          <p14:tracePt t="51563" x="7089775" y="2009775"/>
          <p14:tracePt t="51578" x="7072313" y="2017713"/>
          <p14:tracePt t="51593" x="7054850" y="2027238"/>
          <p14:tracePt t="51621" x="7037388" y="2044700"/>
          <p14:tracePt t="51661" x="7045325" y="2054225"/>
          <p14:tracePt t="51876" x="7045325" y="2062163"/>
          <p14:tracePt t="51906" x="7054850" y="2062163"/>
          <p14:tracePt t="51917" x="7081838" y="2062163"/>
          <p14:tracePt t="51927" x="7099300" y="2062163"/>
          <p14:tracePt t="51938" x="7108825" y="2071688"/>
          <p14:tracePt t="51949" x="7126288" y="2071688"/>
          <p14:tracePt t="51963" x="7143750" y="2071688"/>
          <p14:tracePt t="51978" x="7161213" y="2071688"/>
          <p14:tracePt t="51992" x="7180263" y="2081213"/>
          <p14:tracePt t="52006" x="7197725" y="2081213"/>
          <p14:tracePt t="52020" x="7232650" y="2081213"/>
          <p14:tracePt t="52142" x="7224713" y="2081213"/>
          <p14:tracePt t="52172" x="7215188" y="2081213"/>
          <p14:tracePt t="52183" x="7205663" y="2081213"/>
          <p14:tracePt t="52193" x="7188200" y="2089150"/>
          <p14:tracePt t="52206" x="7153275" y="2098675"/>
          <p14:tracePt t="52220" x="7116763" y="2108200"/>
          <p14:tracePt t="52235" x="7037388" y="2125663"/>
          <p14:tracePt t="52264" x="7027863" y="2133600"/>
          <p14:tracePt t="52366" x="7037388" y="2133600"/>
          <p14:tracePt t="52377" x="7045325" y="2133600"/>
          <p14:tracePt t="52397" x="7062788" y="2133600"/>
          <p14:tracePt t="52407" x="7089775" y="2133600"/>
          <p14:tracePt t="52417" x="7134225" y="2133600"/>
          <p14:tracePt t="52427" x="7180263" y="2133600"/>
          <p14:tracePt t="52437" x="7232650" y="2133600"/>
          <p14:tracePt t="52449" x="7286625" y="2133600"/>
          <p14:tracePt t="52463" x="7348538" y="2152650"/>
          <p14:tracePt t="52479" x="7446963" y="2160588"/>
          <p14:tracePt t="52491" x="7491413" y="2170113"/>
          <p14:tracePt t="52505" x="7527925" y="2179638"/>
          <p14:tracePt t="52519" x="7581900" y="2179638"/>
          <p14:tracePt t="52534" x="7589838" y="2179638"/>
          <p14:tracePt t="52570" x="7581900" y="2179638"/>
          <p14:tracePt t="52590" x="7572375" y="2187575"/>
          <p14:tracePt t="52622" x="7562850" y="2187575"/>
          <p14:tracePt t="52641" x="7537450" y="2187575"/>
          <p14:tracePt t="52846" x="7581900" y="2179638"/>
          <p14:tracePt t="52856" x="7634288" y="2152650"/>
          <p14:tracePt t="52867" x="7705725" y="2116138"/>
          <p14:tracePt t="52878" x="7777163" y="2044700"/>
          <p14:tracePt t="52892" x="7858125" y="1946275"/>
          <p14:tracePt t="52906" x="7966075" y="1731963"/>
          <p14:tracePt t="52920" x="7991475" y="1643063"/>
          <p14:tracePt t="52934" x="8018463" y="1571625"/>
          <p14:tracePt t="52948" x="8037513" y="1446213"/>
          <p14:tracePt t="52962" x="8037513" y="1428750"/>
          <p14:tracePt t="52977" x="8037513" y="1419225"/>
          <p14:tracePt t="53020" x="8018463" y="1411288"/>
          <p14:tracePt t="53030" x="7983538" y="1393825"/>
          <p14:tracePt t="53040" x="7920038" y="1393825"/>
          <p14:tracePt t="53050" x="7875588" y="1393825"/>
          <p14:tracePt t="53063" x="7858125" y="1393825"/>
          <p14:tracePt t="53077" x="7848600" y="1393825"/>
          <p14:tracePt t="53091" x="7840663" y="1393825"/>
          <p14:tracePt t="53121" x="7831138" y="1393825"/>
          <p14:tracePt t="53131" x="7769225" y="1393825"/>
          <p14:tracePt t="53141" x="7724775" y="1401763"/>
          <p14:tracePt t="53152" x="7661275" y="1428750"/>
          <p14:tracePt t="53163" x="7599363" y="1446213"/>
          <p14:tracePt t="53177" x="7572375" y="1455738"/>
          <p14:tracePt t="53204" x="7562850" y="1465263"/>
          <p14:tracePt t="53214" x="7537450" y="1473200"/>
          <p14:tracePt t="53224" x="7483475" y="1490663"/>
          <p14:tracePt t="53235" x="7412038" y="1509713"/>
          <p14:tracePt t="53499" x="7367588" y="1517650"/>
          <p14:tracePt t="53510" x="7304088" y="1536700"/>
          <p14:tracePt t="53521" x="7205663" y="1581150"/>
          <p14:tracePt t="53533" x="7054850" y="1608138"/>
          <p14:tracePt t="53548" x="6929438" y="1633538"/>
          <p14:tracePt t="53564" x="6742113" y="1660525"/>
          <p14:tracePt t="53577" x="6661150" y="1687513"/>
          <p14:tracePt t="53591" x="6562725" y="1704975"/>
          <p14:tracePt t="53605" x="6554788" y="1704975"/>
          <p14:tracePt t="53619" x="6554788" y="1714500"/>
          <p14:tracePt t="53633" x="6554788" y="1741488"/>
          <p14:tracePt t="53877" x="6554788" y="1751013"/>
          <p14:tracePt t="53898" x="6554788" y="1758950"/>
          <p14:tracePt t="53908" x="6554788" y="1776413"/>
          <p14:tracePt t="53918" x="6554788" y="1785938"/>
          <p14:tracePt t="53929" x="6554788" y="1803400"/>
          <p14:tracePt t="53939" x="6554788" y="1822450"/>
          <p14:tracePt t="53950" x="6554788" y="1839913"/>
          <p14:tracePt t="53962" x="6554788" y="1857375"/>
          <p14:tracePt t="53976" x="6554788" y="1866900"/>
          <p14:tracePt t="53990" x="6554788" y="1874838"/>
          <p14:tracePt t="54005" x="6554788" y="1884363"/>
          <p14:tracePt t="54021" x="6581775" y="1911350"/>
          <p14:tracePt t="54255" x="6653213" y="1911350"/>
          <p14:tracePt t="54265" x="6715125" y="1911350"/>
          <p14:tracePt t="54277" x="6786563" y="1911350"/>
          <p14:tracePt t="54290" x="6840538" y="1911350"/>
          <p14:tracePt t="54306" x="6929438" y="1911350"/>
          <p14:tracePt t="54333" x="6938963" y="1911350"/>
          <p14:tracePt t="54348" x="6946900" y="1911350"/>
          <p14:tracePt t="54361" x="6965950" y="1919288"/>
          <p14:tracePt t="54377" x="6991350" y="2000250"/>
          <p14:tracePt t="54602" x="6973888" y="2054225"/>
          <p14:tracePt t="54612" x="6956425" y="2116138"/>
          <p14:tracePt t="54623" x="6929438" y="2205038"/>
          <p14:tracePt t="54632" x="6929438" y="2251075"/>
          <p14:tracePt t="54646" x="6929438" y="2303463"/>
          <p14:tracePt t="54704" x="6919913" y="2322513"/>
          <p14:tracePt t="54714" x="6902450" y="2357438"/>
          <p14:tracePt t="54725" x="6867525" y="2411413"/>
          <p14:tracePt t="54735" x="6840538" y="2446338"/>
          <p14:tracePt t="54747" x="6813550" y="2465388"/>
          <p14:tracePt t="54764" x="6804025" y="2465388"/>
          <p14:tracePt t="54784" x="6796088" y="2465388"/>
          <p14:tracePt t="54815" x="6786563" y="2465388"/>
          <p14:tracePt t="54867" x="6786563" y="2455863"/>
          <p14:tracePt t="54887" x="6786563" y="2446338"/>
          <p14:tracePt t="54897" x="6786563" y="2428875"/>
          <p14:tracePt t="54907" x="6796088" y="2411413"/>
          <p14:tracePt t="54918" x="6813550" y="2384425"/>
          <p14:tracePt t="54932" x="6840538" y="2374900"/>
          <p14:tracePt t="54947" x="6867525" y="2339975"/>
          <p14:tracePt t="54961" x="6965950" y="2295525"/>
          <p14:tracePt t="54976" x="6983413" y="2286000"/>
          <p14:tracePt t="55042" x="6973888" y="2295525"/>
          <p14:tracePt t="55052" x="6973888" y="2303463"/>
          <p14:tracePt t="55063" x="6965950" y="2303463"/>
          <p14:tracePt t="55075" x="6938963" y="2303463"/>
          <p14:tracePt t="55090" x="6929438" y="2312988"/>
          <p14:tracePt t="55104" x="6894513" y="2330450"/>
          <p14:tracePt t="55118" x="6875463" y="2330450"/>
          <p14:tracePt t="55133" x="6858000" y="2339975"/>
          <p14:tracePt t="55204" x="6858000" y="2322513"/>
          <p14:tracePt t="55215" x="6867525" y="2303463"/>
          <p14:tracePt t="55225" x="6875463" y="2286000"/>
          <p14:tracePt t="55235" x="6902450" y="2241550"/>
          <p14:tracePt t="55247" x="6919913" y="2224088"/>
          <p14:tracePt t="55276" x="6929438" y="2224088"/>
          <p14:tracePt t="55286" x="6938963" y="2224088"/>
          <p14:tracePt t="55307" x="6946900" y="2205038"/>
          <p14:tracePt t="55317" x="6956425" y="2205038"/>
          <p14:tracePt t="55329" x="6965950" y="2205038"/>
          <p14:tracePt t="55378" x="6956425" y="2205038"/>
          <p14:tracePt t="55388" x="6946900" y="2205038"/>
          <p14:tracePt t="55399" x="6938963" y="2205038"/>
          <p14:tracePt t="55408" x="6938963" y="2214563"/>
          <p14:tracePt t="55420" x="6929438" y="2214563"/>
          <p14:tracePt t="55432" x="6929438" y="2224088"/>
          <p14:tracePt t="55449" x="6919913" y="2232025"/>
          <p14:tracePt t="55460" x="6911975" y="2251075"/>
          <p14:tracePt t="55474" x="6902450" y="2251075"/>
          <p14:tracePt t="55491" x="6894513" y="2259013"/>
          <p14:tracePt t="55503" x="6894513" y="2276475"/>
          <p14:tracePt t="55521" x="6884988" y="2286000"/>
          <p14:tracePt t="55532" x="6875463" y="2295525"/>
          <p14:tracePt t="55546" x="6867525" y="2303463"/>
          <p14:tracePt t="55664" x="6875463" y="2295525"/>
          <p14:tracePt t="55674" x="6884988" y="2295525"/>
          <p14:tracePt t="55685" x="6902450" y="2295525"/>
          <p14:tracePt t="55695" x="6919913" y="2286000"/>
          <p14:tracePt t="55706" x="6938963" y="2276475"/>
          <p14:tracePt t="55718" x="6946900" y="2268538"/>
          <p14:tracePt t="55732" x="6946900" y="2259013"/>
          <p14:tracePt t="55746" x="6956425" y="2259013"/>
          <p14:tracePt t="55797" x="6965950" y="2259013"/>
          <p14:tracePt t="55830" x="6983413" y="2251075"/>
          <p14:tracePt t="55858" x="7010400" y="2251075"/>
          <p14:tracePt t="56103" x="7000875" y="2259013"/>
          <p14:tracePt t="56113" x="6965950" y="2276475"/>
          <p14:tracePt t="56124" x="6919913" y="2303463"/>
          <p14:tracePt t="56135" x="6867525" y="2330450"/>
          <p14:tracePt t="56146" x="6813550" y="2357438"/>
          <p14:tracePt t="56161" x="6786563" y="2357438"/>
          <p14:tracePt t="56175" x="6777038" y="2357438"/>
          <p14:tracePt t="56258" x="6786563" y="2357438"/>
          <p14:tracePt t="56266" x="6796088" y="2357438"/>
          <p14:tracePt t="56278" x="6823075" y="2357438"/>
          <p14:tracePt t="56288" x="6867525" y="2347913"/>
          <p14:tracePt t="56302" x="6894513" y="2339975"/>
          <p14:tracePt t="56317" x="6946900" y="2330450"/>
          <p14:tracePt t="56331" x="6965950" y="2322513"/>
          <p14:tracePt t="56346" x="6983413" y="2303463"/>
          <p14:tracePt t="56360" x="7010400" y="2303463"/>
          <p14:tracePt t="56374" x="7018338" y="2295525"/>
          <p14:tracePt t="56388" x="7062788" y="2276475"/>
          <p14:tracePt t="56402" x="7072313" y="2268538"/>
          <p14:tracePt t="56665" x="7072313" y="2259013"/>
          <p14:tracePt t="56675" x="7081838" y="2241550"/>
          <p14:tracePt t="56685" x="7108825" y="2224088"/>
          <p14:tracePt t="56696" x="7116763" y="2224088"/>
          <p14:tracePt t="56706" x="7126288" y="2205038"/>
          <p14:tracePt t="56717" x="7143750" y="2205038"/>
          <p14:tracePt t="56737" x="7143750" y="2197100"/>
          <p14:tracePt t="56757" x="7153275" y="2187575"/>
          <p14:tracePt t="56767" x="7161213" y="2170113"/>
          <p14:tracePt t="56788" x="7180263" y="2160588"/>
          <p14:tracePt t="56797" x="7180263" y="2152650"/>
          <p14:tracePt t="56832" x="7180263" y="2143125"/>
          <p14:tracePt t="56910" x="7161213" y="2152650"/>
          <p14:tracePt t="56920" x="7143750" y="2152650"/>
          <p14:tracePt t="56971" x="7134225" y="2152650"/>
          <p14:tracePt t="56981" x="7126288" y="2152650"/>
          <p14:tracePt t="56991" x="7116763" y="2160588"/>
          <p14:tracePt t="57104" x="7126288" y="2160588"/>
          <p14:tracePt t="57114" x="7134225" y="2160588"/>
          <p14:tracePt t="57124" x="7180263" y="2160588"/>
          <p14:tracePt t="57135" x="7205663" y="2133600"/>
          <p14:tracePt t="57145" x="7251700" y="2116138"/>
          <p14:tracePt t="57160" x="7277100" y="2098675"/>
          <p14:tracePt t="57176" x="7375525" y="2062163"/>
          <p14:tracePt t="57189" x="7394575" y="2062163"/>
          <p14:tracePt t="57553" x="7402513" y="2062163"/>
          <p14:tracePt t="57563" x="7429500" y="2062163"/>
          <p14:tracePt t="57575" x="7439025" y="2062163"/>
          <p14:tracePt t="57615" x="7439025" y="2054225"/>
          <p14:tracePt t="57625" x="7429500" y="2054225"/>
          <p14:tracePt t="57635" x="7419975" y="2054225"/>
          <p14:tracePt t="57646" x="7412038" y="2054225"/>
          <p14:tracePt t="57660" x="7402513" y="2054225"/>
          <p14:tracePt t="57675" x="7375525" y="2054225"/>
          <p14:tracePt t="57688" x="7348538" y="2054225"/>
          <p14:tracePt t="57702" x="7313613" y="2054225"/>
          <p14:tracePt t="57717" x="7286625" y="2071688"/>
          <p14:tracePt t="57731" x="7277100" y="2071688"/>
          <p14:tracePt t="57759" x="7277100" y="2081213"/>
          <p14:tracePt t="57971" x="7277100" y="2089150"/>
          <p14:tracePt t="57982" x="7269163" y="2098675"/>
          <p14:tracePt t="58003" x="7259638" y="2098675"/>
          <p14:tracePt t="58013" x="7251700" y="2098675"/>
          <p14:tracePt t="58023" x="7251700" y="2108200"/>
          <p14:tracePt t="58033" x="7232650" y="2116138"/>
          <p14:tracePt t="58045" x="7215188" y="2125663"/>
          <p14:tracePt t="58059" x="7188200" y="2143125"/>
          <p14:tracePt t="58074" x="7161213" y="2160588"/>
          <p14:tracePt t="58237" x="7170738" y="2160588"/>
          <p14:tracePt t="58247" x="7197725" y="2160588"/>
          <p14:tracePt t="58259" x="7242175" y="2160588"/>
          <p14:tracePt t="58267" x="7277100" y="2152650"/>
          <p14:tracePt t="58277" x="7304088" y="2152650"/>
          <p14:tracePt t="58288" x="7358063" y="2133600"/>
          <p14:tracePt t="58301" x="7402513" y="2116138"/>
          <p14:tracePt t="58315" x="7473950" y="2108200"/>
          <p14:tracePt t="58330" x="7616825" y="2081213"/>
          <p14:tracePt t="58346" x="7670800" y="2054225"/>
          <p14:tracePt t="58360" x="7724775" y="2017713"/>
          <p14:tracePt t="58373" x="7724775" y="2000250"/>
          <p14:tracePt t="58402" x="7759700" y="1884363"/>
          <p14:tracePt t="58416" x="7777163" y="1830388"/>
          <p14:tracePt t="58431" x="7823200" y="1322388"/>
          <p14:tracePt t="58445" x="7840663" y="1250950"/>
          <p14:tracePt t="58459" x="7840663" y="857250"/>
          <p14:tracePt t="58473" x="7840663" y="847725"/>
          <p14:tracePt t="58487" x="7840663" y="839788"/>
          <p14:tracePt t="58523" x="7831138" y="839788"/>
          <p14:tracePt t="58554" x="7823200" y="847725"/>
          <p14:tracePt t="58615" x="7813675" y="866775"/>
          <p14:tracePt t="58625" x="7804150" y="866775"/>
          <p14:tracePt t="58635" x="7786688" y="874713"/>
          <p14:tracePt t="58656" x="7786688" y="893763"/>
          <p14:tracePt t="58666" x="7777163" y="893763"/>
          <p14:tracePt t="58676" x="7769225" y="911225"/>
          <p14:tracePt t="58687" x="7759700" y="928688"/>
          <p14:tracePt t="58702" x="7742238" y="955675"/>
          <p14:tracePt t="58717" x="7688263" y="1071563"/>
          <p14:tracePt t="58730" x="7670800" y="1108075"/>
          <p14:tracePt t="58744" x="7643813" y="1152525"/>
          <p14:tracePt t="58759" x="7608888" y="1241425"/>
          <p14:tracePt t="58773" x="7572375" y="1322388"/>
          <p14:tracePt t="58789" x="7483475" y="1554163"/>
          <p14:tracePt t="58801" x="7412038" y="1633538"/>
          <p14:tracePt t="58816" x="7340600" y="1768475"/>
          <p14:tracePt t="58831" x="7259638" y="1901825"/>
          <p14:tracePt t="58845" x="7251700" y="1946275"/>
          <p14:tracePt t="59075" x="7224713" y="1946275"/>
          <p14:tracePt t="59085" x="7197725" y="1946275"/>
          <p14:tracePt t="59095" x="7153275" y="1946275"/>
          <p14:tracePt t="59105" x="7072313" y="1946275"/>
          <p14:tracePt t="59116" x="6973888" y="1946275"/>
          <p14:tracePt t="59130" x="6858000" y="1946275"/>
          <p14:tracePt t="59146" x="6670675" y="1946275"/>
          <p14:tracePt t="59159" x="6626225" y="1982788"/>
          <p14:tracePt t="59173" x="6616700" y="1982788"/>
          <p14:tracePt t="59228" x="6626225" y="1982788"/>
          <p14:tracePt t="59248" x="6670675" y="1973263"/>
          <p14:tracePt t="59259" x="6732588" y="1946275"/>
          <p14:tracePt t="59268" x="6813550" y="1938338"/>
          <p14:tracePt t="59279" x="6902450" y="1919288"/>
          <p14:tracePt t="59288" x="6965950" y="1901825"/>
          <p14:tracePt t="59300" x="7000875" y="1893888"/>
          <p14:tracePt t="59315" x="7027863" y="1893888"/>
          <p14:tracePt t="59330" x="7045325" y="1893888"/>
          <p14:tracePt t="59344" x="7054850" y="1893888"/>
          <p14:tracePt t="59360" x="7081838" y="1893888"/>
          <p14:tracePt t="59387" x="7089775" y="1893888"/>
          <p14:tracePt t="59401" x="7108825" y="1893888"/>
          <p14:tracePt t="59657" x="7037388" y="1946275"/>
          <p14:tracePt t="59667" x="6911975" y="2036763"/>
          <p14:tracePt t="59677" x="6759575" y="2160588"/>
          <p14:tracePt t="59688" x="6661150" y="2187575"/>
          <p14:tracePt t="59701" x="6634163" y="2214563"/>
          <p14:tracePt t="59715" x="6616700" y="2214563"/>
          <p14:tracePt t="59767" x="6599238" y="2232025"/>
          <p14:tracePt t="59777" x="6589713" y="2251075"/>
          <p14:tracePt t="59787" x="6589713" y="2259013"/>
          <p14:tracePt t="60076" x="6626225" y="2259013"/>
          <p14:tracePt t="60085" x="6688138" y="2259013"/>
          <p14:tracePt t="60096" x="6742113" y="2259013"/>
          <p14:tracePt t="60106" x="6786563" y="2259013"/>
          <p14:tracePt t="60117" x="6823075" y="2259013"/>
          <p14:tracePt t="60130" x="6858000" y="2259013"/>
          <p14:tracePt t="60143" x="6875463" y="2259013"/>
          <p14:tracePt t="60158" x="6929438" y="2259013"/>
          <p14:tracePt t="60172" x="6956425" y="2268538"/>
          <p14:tracePt t="60187" x="6973888" y="2276475"/>
          <p14:tracePt t="60200" x="6973888" y="2295525"/>
          <p14:tracePt t="60463" x="6911975" y="2295525"/>
          <p14:tracePt t="60473" x="6867525" y="2312988"/>
          <p14:tracePt t="60484" x="6751638" y="2339975"/>
          <p14:tracePt t="60494" x="6643688" y="2347913"/>
          <p14:tracePt t="60503" x="6562725" y="2366963"/>
          <p14:tracePt t="60515" x="6527800" y="2366963"/>
          <p14:tracePt t="60616" x="6545263" y="2366963"/>
          <p14:tracePt t="60627" x="6589713" y="2366963"/>
          <p14:tracePt t="60637" x="6616700" y="2366963"/>
          <p14:tracePt t="60647" x="6626225" y="2366963"/>
          <p14:tracePt t="60659" x="6643688" y="2357438"/>
          <p14:tracePt t="60672" x="6643688" y="2347913"/>
          <p14:tracePt t="60688" x="6670675" y="2303463"/>
          <p14:tracePt t="60700" x="6680200" y="2295525"/>
          <p14:tracePt t="60729" x="6688138" y="2295525"/>
          <p14:tracePt t="60780" x="6680200" y="2295525"/>
          <p14:tracePt t="60800" x="6670675" y="2303463"/>
          <p14:tracePt t="60810" x="6661150" y="2303463"/>
          <p14:tracePt t="60821" x="6653213" y="2312988"/>
          <p14:tracePt t="60851" x="6653213" y="2322513"/>
          <p14:tracePt t="60871" x="6643688" y="2347913"/>
          <p14:tracePt t="60882" x="6634163" y="2374900"/>
          <p14:tracePt t="60892" x="6634163" y="2401888"/>
          <p14:tracePt t="60903" x="6634163" y="2411413"/>
          <p14:tracePt t="60964" x="6643688" y="2438400"/>
          <p14:tracePt t="60973" x="6688138" y="2465388"/>
          <p14:tracePt t="60984" x="6742113" y="2500313"/>
          <p14:tracePt t="60994" x="6786563" y="2527300"/>
          <p14:tracePt t="61004" x="6813550" y="2527300"/>
          <p14:tracePt t="61025" x="6823075" y="2527300"/>
          <p14:tracePt t="61045" x="6823075" y="2509838"/>
          <p14:tracePt t="61056" x="6858000" y="2438400"/>
          <p14:tracePt t="61065" x="6894513" y="2357438"/>
          <p14:tracePt t="61076" x="6929438" y="2286000"/>
          <p14:tracePt t="61087" x="6956425" y="2224088"/>
          <p14:tracePt t="61100" x="6965950" y="2179638"/>
          <p14:tracePt t="61114" x="6965950" y="2160588"/>
          <p14:tracePt t="61178" x="6956425" y="2179638"/>
          <p14:tracePt t="61188" x="6946900" y="2179638"/>
          <p14:tracePt t="61198" x="6929438" y="2187575"/>
          <p14:tracePt t="61208" x="6919913" y="2197100"/>
          <p14:tracePt t="61219" x="6894513" y="2197100"/>
          <p14:tracePt t="61230" x="6858000" y="2224088"/>
          <p14:tracePt t="61243" x="6840538" y="2241550"/>
          <p14:tracePt t="61257" x="6813550" y="2259013"/>
          <p14:tracePt t="61271" x="6796088" y="2286000"/>
          <p14:tracePt t="61286" x="6777038" y="2303463"/>
          <p14:tracePt t="61300" x="6759575" y="2347913"/>
          <p14:tracePt t="61314" x="6742113" y="2384425"/>
          <p14:tracePt t="61328" x="6742113" y="2401888"/>
          <p14:tracePt t="61342" x="6742113" y="2419350"/>
          <p14:tracePt t="61423" x="6769100" y="2419350"/>
          <p14:tracePt t="61433" x="6796088" y="2419350"/>
          <p14:tracePt t="61444" x="6813550" y="2419350"/>
          <p14:tracePt t="61457" x="6823075" y="2419350"/>
          <p14:tracePt t="61505" x="6823075" y="2411413"/>
          <p14:tracePt t="61525" x="6823075" y="2384425"/>
          <p14:tracePt t="61535" x="6823075" y="2357438"/>
          <p14:tracePt t="61545" x="6823075" y="2347913"/>
          <p14:tracePt t="61566" x="6823075" y="2339975"/>
          <p14:tracePt t="61626" x="6804025" y="2339975"/>
          <p14:tracePt t="61637" x="6786563" y="2339975"/>
          <p14:tracePt t="61648" x="6777038" y="2339975"/>
          <p14:tracePt t="61659" x="6769100" y="2357438"/>
          <p14:tracePt t="61671" x="6769100" y="2366963"/>
          <p14:tracePt t="61688" x="6769100" y="2374900"/>
          <p14:tracePt t="61700" x="6769100" y="2384425"/>
          <p14:tracePt t="61714" x="6769100" y="2393950"/>
          <p14:tracePt t="61781" x="6777038" y="2393950"/>
          <p14:tracePt t="61790" x="6796088" y="2401888"/>
          <p14:tracePt t="61801" x="6804025" y="2401888"/>
          <p14:tracePt t="61814" x="6823075" y="2401888"/>
          <p14:tracePt t="61828" x="6831013" y="2401888"/>
          <p14:tracePt t="61842" x="6831013" y="2393950"/>
          <p14:tracePt t="61873" x="6831013" y="2384425"/>
          <p14:tracePt t="61882" x="6831013" y="2374900"/>
          <p14:tracePt t="61903" x="6823075" y="2374900"/>
          <p14:tracePt t="61913" x="6813550" y="2374900"/>
          <p14:tracePt t="61923" x="6804025" y="2374900"/>
          <p14:tracePt t="61934" x="6786563" y="2374900"/>
          <p14:tracePt t="61945" x="6759575" y="2384425"/>
          <p14:tracePt t="61956" x="6724650" y="2393950"/>
          <p14:tracePt t="61971" x="6705600" y="2411413"/>
          <p14:tracePt t="61985" x="6705600" y="2419350"/>
          <p14:tracePt t="61999" x="6705600" y="2428875"/>
          <p14:tracePt t="62291" x="6732588" y="2419350"/>
          <p14:tracePt t="62301" x="6796088" y="2401888"/>
          <p14:tracePt t="62311" x="6867525" y="2366963"/>
          <p14:tracePt t="62321" x="6902450" y="2357438"/>
          <p14:tracePt t="62333" x="6956425" y="2339975"/>
          <p14:tracePt t="62343" x="6983413" y="2322513"/>
          <p14:tracePt t="62356" x="7000875" y="2312988"/>
          <p14:tracePt t="62372" x="7018338" y="2312988"/>
          <p14:tracePt t="62424" x="7010400" y="2312988"/>
          <p14:tracePt t="62434" x="7000875" y="2312988"/>
          <p14:tracePt t="62445" x="6983413" y="2312988"/>
          <p14:tracePt t="62457" x="6938963" y="2312988"/>
          <p14:tracePt t="62471" x="6867525" y="2303463"/>
          <p14:tracePt t="62485" x="6848475" y="2303463"/>
          <p14:tracePt t="62499" x="6831013" y="2303463"/>
          <p14:tracePt t="62516" x="6823075" y="2303463"/>
          <p14:tracePt t="62628" x="6831013" y="2303463"/>
          <p14:tracePt t="62638" x="6840538" y="2303463"/>
          <p14:tracePt t="62648" x="6848475" y="2295525"/>
          <p14:tracePt t="62659" x="6894513" y="2295525"/>
          <p14:tracePt t="62670" x="6929438" y="2286000"/>
          <p14:tracePt t="62685" x="6983413" y="2276475"/>
          <p14:tracePt t="62699" x="7108825" y="2259013"/>
          <p14:tracePt t="62713" x="7170738" y="2259013"/>
          <p14:tracePt t="62728" x="7205663" y="2259013"/>
          <p14:tracePt t="62742" x="7232650" y="2251075"/>
          <p14:tracePt t="62756" x="7242175" y="2251075"/>
          <p14:tracePt t="62785" x="7251700" y="2251075"/>
          <p14:tracePt t="62801" x="7277100" y="2251075"/>
          <p14:tracePt t="62863" x="7269163" y="2251075"/>
          <p14:tracePt t="62883" x="7259638" y="2251075"/>
          <p14:tracePt t="62904" x="7242175" y="2251075"/>
          <p14:tracePt t="62924" x="7205663" y="2251075"/>
          <p14:tracePt t="62934" x="7143750" y="2232025"/>
          <p14:tracePt t="62945" x="7037388" y="2214563"/>
          <p14:tracePt t="62956" x="6956425" y="2214563"/>
          <p14:tracePt t="62971" x="6848475" y="2214563"/>
          <p14:tracePt t="62985" x="6742113" y="2214563"/>
          <p14:tracePt t="62999" x="6732588" y="2214563"/>
          <p14:tracePt t="63077" x="6742113" y="2214563"/>
          <p14:tracePt t="63088" x="6751638" y="2214563"/>
          <p14:tracePt t="63099" x="6759575" y="2214563"/>
          <p14:tracePt t="63113" x="6777038" y="2214563"/>
          <p14:tracePt t="63128" x="6884988" y="2187575"/>
          <p14:tracePt t="63142" x="6956425" y="2160588"/>
          <p14:tracePt t="63156" x="7072313" y="2143125"/>
          <p14:tracePt t="63171" x="7251700" y="2125663"/>
          <p14:tracePt t="63184" x="7296150" y="2125663"/>
          <p14:tracePt t="63199" x="7323138" y="2125663"/>
          <p14:tracePt t="63226" x="7323138" y="2116138"/>
          <p14:tracePt t="63301" x="7323138" y="2125663"/>
          <p14:tracePt t="63312" x="7296150" y="2125663"/>
          <p14:tracePt t="63322" x="7286625" y="2125663"/>
          <p14:tracePt t="63334" x="7277100" y="2125663"/>
          <p14:tracePt t="63343" x="7259638" y="2133600"/>
          <p14:tracePt t="63356" x="7242175" y="2133600"/>
          <p14:tracePt t="63373" x="7232650" y="2133600"/>
          <p14:tracePt t="63384" x="7180263" y="2143125"/>
          <p14:tracePt t="63434" x="7170738" y="2143125"/>
          <p14:tracePt t="64946" x="7134225" y="2160588"/>
          <p14:tracePt t="64956" x="7062788" y="2197100"/>
          <p14:tracePt t="64966" x="7000875" y="2214563"/>
          <p14:tracePt t="64976" x="6929438" y="2251075"/>
          <p14:tracePt t="64986" x="6875463" y="2276475"/>
          <p14:tracePt t="64997" x="6848475" y="2286000"/>
          <p14:tracePt t="65017" x="6840538" y="2286000"/>
          <p14:tracePt t="65047" x="6840538" y="2295525"/>
          <p14:tracePt t="65057" x="6813550" y="2295525"/>
          <p14:tracePt t="65701" x="6804025" y="2295525"/>
          <p14:tracePt t="65711" x="6777038" y="2295525"/>
          <p14:tracePt t="65721" x="6759575" y="2295525"/>
          <p14:tracePt t="65732" x="6732588" y="2295525"/>
          <p14:tracePt t="65742" x="6705600" y="2303463"/>
          <p14:tracePt t="65754" x="6680200" y="2303463"/>
          <p14:tracePt t="65769" x="6643688" y="2303463"/>
          <p14:tracePt t="65783" x="6589713" y="2303463"/>
          <p14:tracePt t="65797" x="6581775" y="2303463"/>
          <p14:tracePt t="65844" x="6545263" y="2303463"/>
          <p14:tracePt t="66028" x="6537325" y="2303463"/>
          <p14:tracePt t="66048" x="6518275" y="2312988"/>
          <p14:tracePt t="66058" x="6500813" y="2312988"/>
          <p14:tracePt t="66069" x="6491288" y="2322513"/>
          <p14:tracePt t="66082" x="6465888" y="2330450"/>
          <p14:tracePt t="66097" x="6456363" y="2330450"/>
          <p14:tracePt t="66222" x="6465888" y="2322513"/>
          <p14:tracePt t="66232" x="6473825" y="2322513"/>
          <p14:tracePt t="66251" x="6483350" y="2322513"/>
          <p14:tracePt t="66273" x="6500813" y="2303463"/>
          <p14:tracePt t="66283" x="6527800" y="2303463"/>
          <p14:tracePt t="66293" x="6545263" y="2303463"/>
          <p14:tracePt t="66303" x="6581775" y="2286000"/>
          <p14:tracePt t="66313" x="6599238" y="2276475"/>
          <p14:tracePt t="66325" x="6626225" y="2276475"/>
          <p14:tracePt t="66339" x="6643688" y="2268538"/>
          <p14:tracePt t="66354" x="6670675" y="2259013"/>
          <p14:tracePt t="66368" x="6680200" y="2259013"/>
          <p14:tracePt t="66382" x="6688138" y="2259013"/>
          <p14:tracePt t="66396" x="6705600" y="2251075"/>
          <p14:tracePt t="66411" x="6705600" y="2241550"/>
          <p14:tracePt t="66467" x="6705600" y="2232025"/>
          <p14:tracePt t="66487" x="6705600" y="2197100"/>
          <p14:tracePt t="66497" x="6705600" y="2179638"/>
          <p14:tracePt t="66528" x="6705600" y="2160588"/>
          <p14:tracePt t="66538" x="6697663" y="2160588"/>
          <p14:tracePt t="66549" x="6688138" y="2160588"/>
          <p14:tracePt t="66558" x="6680200" y="2160588"/>
          <p14:tracePt t="66570" x="6670675" y="2160588"/>
          <p14:tracePt t="66582" x="6626225" y="2160588"/>
          <p14:tracePt t="66597" x="6562725" y="2160588"/>
          <p14:tracePt t="66610" x="6394450" y="2160588"/>
          <p14:tracePt t="66625" x="6296025" y="2160588"/>
          <p14:tracePt t="66640" x="6153150" y="2160588"/>
          <p14:tracePt t="66653" x="6134100" y="2160588"/>
          <p14:tracePt t="66722" x="6143625" y="2160588"/>
          <p14:tracePt t="66732" x="6153150" y="2160588"/>
          <p14:tracePt t="66742" x="6170613" y="2160588"/>
          <p14:tracePt t="66754" x="6205538" y="2152650"/>
          <p14:tracePt t="66767" x="6232525" y="2133600"/>
          <p14:tracePt t="66783" x="6303963" y="2116138"/>
          <p14:tracePt t="66796" x="6330950" y="2081213"/>
          <p14:tracePt t="66810" x="6375400" y="2062163"/>
          <p14:tracePt t="66825" x="6491288" y="1990725"/>
          <p14:tracePt t="66839" x="6572250" y="1946275"/>
          <p14:tracePt t="66856" x="6697663" y="1847850"/>
          <p14:tracePt t="66868" x="6759575" y="1795463"/>
          <p14:tracePt t="66882" x="6769100" y="1776413"/>
          <p14:tracePt t="66896" x="6777038" y="1776413"/>
          <p14:tracePt t="66957" x="6786563" y="1776413"/>
          <p14:tracePt t="66967" x="6813550" y="1768475"/>
          <p14:tracePt t="66987" x="6804025" y="1768475"/>
          <p14:tracePt t="67007" x="6796088" y="1768475"/>
          <p14:tracePt t="67028" x="6786563" y="1768475"/>
          <p14:tracePt t="67038" x="6786563" y="1776413"/>
          <p14:tracePt t="67059" x="6786563" y="1785938"/>
          <p14:tracePt t="67069" x="6777038" y="1795463"/>
          <p14:tracePt t="67079" x="6769100" y="1795463"/>
          <p14:tracePt t="67110" x="6769100" y="1803400"/>
          <p14:tracePt t="67131" x="6759575" y="1803400"/>
          <p14:tracePt t="67171" x="6751638" y="1803400"/>
          <p14:tracePt t="67181" x="6742113" y="1822450"/>
          <p14:tracePt t="67191" x="6724650" y="1822450"/>
          <p14:tracePt t="67212" x="6715125" y="1822450"/>
          <p14:tracePt t="67263" x="6680200" y="1822450"/>
          <p14:tracePt t="67273" x="6670675" y="1822450"/>
          <p14:tracePt t="67375" x="6680200" y="1822450"/>
          <p14:tracePt t="67386" x="6688138" y="1822450"/>
          <p14:tracePt t="67397" x="6697663" y="1812925"/>
          <p14:tracePt t="67411" x="6705600" y="1812925"/>
          <p14:tracePt t="67425" x="6759575" y="1768475"/>
          <p14:tracePt t="67439" x="6804025" y="1731963"/>
          <p14:tracePt t="67453" x="6840538" y="1697038"/>
          <p14:tracePt t="67467" x="6867525" y="1670050"/>
          <p14:tracePt t="67481" x="6867525" y="1660525"/>
          <p14:tracePt t="67510" x="6858000" y="1660525"/>
          <p14:tracePt t="67524" x="6848475" y="1660525"/>
          <p14:tracePt t="67539" x="6831013" y="1660525"/>
          <p14:tracePt t="67553" x="6823075" y="1660525"/>
          <p14:tracePt t="67569" x="6804025" y="1660525"/>
          <p14:tracePt t="67582" x="6786563" y="1660525"/>
          <p14:tracePt t="67596" x="6786563" y="1670050"/>
          <p14:tracePt t="67610" x="6732588" y="1670050"/>
          <p14:tracePt t="67624" x="6705600" y="1670050"/>
          <p14:tracePt t="67639" x="6680200" y="1679575"/>
          <p14:tracePt t="67653" x="6653213" y="1687513"/>
          <p14:tracePt t="67681" x="6643688" y="1697038"/>
          <p14:tracePt t="67804" x="6643688" y="1704975"/>
          <p14:tracePt t="67866" x="6653213" y="1704975"/>
          <p14:tracePt t="67886" x="6670675" y="1714500"/>
          <p14:tracePt t="67897" x="6688138" y="1724025"/>
          <p14:tracePt t="67906" x="6705600" y="1724025"/>
          <p14:tracePt t="67917" x="6715125" y="1724025"/>
          <p14:tracePt t="67926" x="6732588" y="1724025"/>
          <p14:tracePt t="67938" x="6751638" y="1724025"/>
          <p14:tracePt t="67952" x="6777038" y="1724025"/>
          <p14:tracePt t="67967" x="6813550" y="1724025"/>
          <p14:tracePt t="67981" x="6823075" y="1724025"/>
          <p14:tracePt t="67995" x="6831013" y="1724025"/>
          <p14:tracePt t="68010" x="6858000" y="1724025"/>
          <p14:tracePt t="68090" x="6848475" y="1724025"/>
          <p14:tracePt t="68100" x="6840538" y="1724025"/>
          <p14:tracePt t="68112" x="6831013" y="1724025"/>
          <p14:tracePt t="68124" x="6823075" y="1724025"/>
          <p14:tracePt t="68138" x="6813550" y="1724025"/>
          <p14:tracePt t="68152" x="6804025" y="1724025"/>
          <p14:tracePt t="68172" x="6777038" y="1724025"/>
          <p14:tracePt t="68183" x="6742113" y="1714500"/>
          <p14:tracePt t="68195" x="6724650" y="1714500"/>
          <p14:tracePt t="68210" x="6680200" y="1697038"/>
          <p14:tracePt t="68263" x="6670675" y="1697038"/>
          <p14:tracePt t="68294" x="6653213" y="1704975"/>
          <p14:tracePt t="68304" x="6634163" y="1704975"/>
          <p14:tracePt t="68314" x="6626225" y="1704975"/>
          <p14:tracePt t="68326" x="6626225" y="1714500"/>
          <p14:tracePt t="68366" x="6626225" y="1724025"/>
          <p14:tracePt t="68376" x="6616700" y="1741488"/>
          <p14:tracePt t="68386" x="6608763" y="1751013"/>
          <p14:tracePt t="68478" x="6616700" y="1751013"/>
          <p14:tracePt t="68488" x="6626225" y="1751013"/>
          <p14:tracePt t="68498" x="6634163" y="1751013"/>
          <p14:tracePt t="68509" x="6670675" y="1768475"/>
          <p14:tracePt t="68524" x="6724650" y="1785938"/>
          <p14:tracePt t="68540" x="6786563" y="1795463"/>
          <p14:tracePt t="68553" x="6804025" y="1795463"/>
          <p14:tracePt t="68567" x="6823075" y="1803400"/>
          <p14:tracePt t="68581" x="6840538" y="1803400"/>
          <p14:tracePt t="68594" x="6848475" y="1803400"/>
          <p14:tracePt t="68611" x="6848475" y="1795463"/>
          <p14:tracePt t="68693" x="6840538" y="1795463"/>
          <p14:tracePt t="68702" x="6831013" y="1795463"/>
          <p14:tracePt t="68712" x="6823075" y="1795463"/>
          <p14:tracePt t="68733" x="6804025" y="1803400"/>
          <p14:tracePt t="68744" x="6786563" y="1822450"/>
          <p14:tracePt t="68754" x="6732588" y="1830388"/>
          <p14:tracePt t="68766" x="6670675" y="1847850"/>
          <p14:tracePt t="68780" x="6589713" y="1884363"/>
          <p14:tracePt t="68795" x="6456363" y="1938338"/>
          <p14:tracePt t="68809" x="6402388" y="1965325"/>
          <p14:tracePt t="68826" x="6330950" y="2027238"/>
          <p14:tracePt t="68838" x="6296025" y="2054225"/>
          <p14:tracePt t="68852" x="6269038" y="2081213"/>
          <p14:tracePt t="68866" x="6251575" y="2108200"/>
          <p14:tracePt t="69080" x="6224588" y="2116138"/>
          <p14:tracePt t="69090" x="6062663" y="2179638"/>
          <p14:tracePt t="69101" x="5813425" y="2259013"/>
          <p14:tracePt t="69112" x="5411788" y="2347913"/>
          <p14:tracePt t="69123" x="4973638" y="2473325"/>
          <p14:tracePt t="69137" x="4589463" y="2589213"/>
          <p14:tracePt t="69152" x="3983038" y="2857500"/>
          <p14:tracePt t="69166" x="3840163" y="2894013"/>
          <p14:tracePt t="69182" x="3660775" y="2928938"/>
          <p14:tracePt t="69194" x="3616325" y="2928938"/>
          <p14:tracePt t="69209" x="3589338" y="2938463"/>
          <p14:tracePt t="69224" x="3527425" y="2946400"/>
          <p14:tracePt t="69520" x="3527425" y="2955925"/>
          <p14:tracePt t="69550" x="3517900" y="2982913"/>
          <p14:tracePt t="69560" x="3509963" y="3000375"/>
          <p14:tracePt t="69570" x="3465513" y="3054350"/>
          <p14:tracePt t="69582" x="3402013" y="3116263"/>
          <p14:tracePt t="69594" x="3313113" y="3179763"/>
          <p14:tracePt t="69608" x="3259138" y="3205163"/>
          <p14:tracePt t="69623" x="3251200" y="3205163"/>
          <p14:tracePt t="69652" x="3241675" y="3197225"/>
          <p14:tracePt t="69672" x="3241675" y="3187700"/>
          <p14:tracePt t="69724" x="3241675" y="3179763"/>
          <p14:tracePt t="69744" x="3251200" y="3179763"/>
          <p14:tracePt t="69754" x="3259138" y="3179763"/>
          <p14:tracePt t="69764" x="3303588" y="3179763"/>
          <p14:tracePt t="69774" x="3357563" y="3170238"/>
          <p14:tracePt t="69785" x="3394075" y="3170238"/>
          <p14:tracePt t="69795" x="3419475" y="3170238"/>
          <p14:tracePt t="69808" x="3438525" y="3170238"/>
          <p14:tracePt t="69822" x="3465513" y="3170238"/>
          <p14:tracePt t="69836" x="3500438" y="3160713"/>
          <p14:tracePt t="69851" x="3517900" y="3160713"/>
          <p14:tracePt t="69866" x="3571875" y="3143250"/>
          <p14:tracePt t="69880" x="3608388" y="3133725"/>
          <p14:tracePt t="69893" x="3679825" y="3089275"/>
          <p14:tracePt t="69908" x="3813175" y="3027363"/>
          <p14:tracePt t="69922" x="3857625" y="3000375"/>
          <p14:tracePt t="69937" x="3867150" y="2982913"/>
          <p14:tracePt t="69951" x="3867150" y="2973388"/>
          <p14:tracePt t="69979" x="3830638" y="2973388"/>
          <p14:tracePt t="69993" x="3813175" y="2965450"/>
          <p14:tracePt t="70009" x="3705225" y="2894013"/>
          <p14:tracePt t="70022" x="3660775" y="2822575"/>
          <p14:tracePt t="70036" x="3625850" y="2795588"/>
          <p14:tracePt t="70051" x="3554413" y="2714625"/>
          <p14:tracePt t="70065" x="3509963" y="2679700"/>
          <p14:tracePt t="70080" x="3419475" y="2643188"/>
          <p14:tracePt t="70094" x="3375025" y="2633663"/>
          <p14:tracePt t="70108" x="3340100" y="2616200"/>
          <p14:tracePt t="70122" x="3251200" y="2616200"/>
          <p14:tracePt t="70136" x="3179763" y="2608263"/>
          <p14:tracePt t="70152" x="3009900" y="2608263"/>
          <p14:tracePt t="70165" x="2911475" y="2616200"/>
          <p14:tracePt t="70179" x="2840038" y="2633663"/>
          <p14:tracePt t="70193" x="2732088" y="2660650"/>
          <p14:tracePt t="70208" x="2687638" y="2679700"/>
          <p14:tracePt t="70224" x="2652713" y="2714625"/>
          <p14:tracePt t="70236" x="2625725" y="2732088"/>
          <p14:tracePt t="70510" x="2589213" y="2751138"/>
          <p14:tracePt t="70520" x="2527300" y="2776538"/>
          <p14:tracePt t="70530" x="2419350" y="2857500"/>
          <p14:tracePt t="70540" x="2224088" y="3000375"/>
          <p14:tracePt t="70551" x="2054225" y="3098800"/>
          <p14:tracePt t="70565" x="1919288" y="3160713"/>
          <p14:tracePt t="70581" x="1795463" y="3224213"/>
          <p14:tracePt t="70594" x="1785938" y="3232150"/>
          <p14:tracePt t="70608" x="1785938" y="3241675"/>
          <p14:tracePt t="70622" x="1785938" y="3259138"/>
          <p14:tracePt t="70636" x="1785938" y="3295650"/>
          <p14:tracePt t="70652" x="1785938" y="3384550"/>
          <p14:tracePt t="70665" x="1803400" y="3438525"/>
          <p14:tracePt t="70679" x="1839913" y="3473450"/>
          <p14:tracePt t="70694" x="2017713" y="3554413"/>
          <p14:tracePt t="70708" x="2125663" y="3554413"/>
          <p14:tracePt t="70724" x="2322513" y="3554413"/>
          <p14:tracePt t="70737" x="2419350" y="3554413"/>
          <p14:tracePt t="70751" x="2509838" y="3536950"/>
          <p14:tracePt t="70765" x="2616200" y="3509963"/>
          <p14:tracePt t="70779" x="2652713" y="3500438"/>
          <p14:tracePt t="70796" x="2759075" y="3482975"/>
          <p14:tracePt t="70808" x="2847975" y="3465513"/>
          <p14:tracePt t="70822" x="2901950" y="3465513"/>
          <p14:tracePt t="70836" x="3017838" y="3455988"/>
          <p14:tracePt t="70851" x="3036888" y="3455988"/>
          <p14:tracePt t="70866" x="3062288" y="3455988"/>
          <p14:tracePt t="70879" x="3081338" y="3446463"/>
          <p14:tracePt t="70893" x="3108325" y="3446463"/>
          <p14:tracePt t="70907" x="3170238" y="3419475"/>
          <p14:tracePt t="70921" x="3205163" y="3402013"/>
          <p14:tracePt t="71143" x="3224213" y="3402013"/>
          <p14:tracePt t="71153" x="3259138" y="3384550"/>
          <p14:tracePt t="71163" x="3330575" y="3367088"/>
          <p14:tracePt t="71173" x="3411538" y="3340100"/>
          <p14:tracePt t="71183" x="3473450" y="3330575"/>
          <p14:tracePt t="71194" x="3554413" y="3313113"/>
          <p14:tracePt t="71208" x="3643313" y="3295650"/>
          <p14:tracePt t="71224" x="3776663" y="3268663"/>
          <p14:tracePt t="71250" x="3786188" y="3259138"/>
          <p14:tracePt t="71266" x="3795713" y="3241675"/>
          <p14:tracePt t="71279" x="3840163" y="3197225"/>
          <p14:tracePt t="71296" x="3840163" y="3187700"/>
          <p14:tracePt t="71307" x="3840163" y="3179763"/>
          <p14:tracePt t="71408" x="3840163" y="3170238"/>
          <p14:tracePt t="71428" x="3830638" y="3170238"/>
          <p14:tracePt t="71439" x="3795713" y="3143250"/>
          <p14:tracePt t="71449" x="3732213" y="3081338"/>
          <p14:tracePt t="71458" x="3705225" y="3081338"/>
          <p14:tracePt t="71469" x="3679825" y="3081338"/>
          <p14:tracePt t="71480" x="3652838" y="3081338"/>
          <p14:tracePt t="71493" x="3616325" y="3081338"/>
          <p14:tracePt t="71507" x="3536950" y="3081338"/>
          <p14:tracePt t="71522" x="3286125" y="3098800"/>
          <p14:tracePt t="71536" x="3170238" y="3143250"/>
          <p14:tracePt t="71551" x="3027363" y="3160713"/>
          <p14:tracePt t="71564" x="3017838" y="3160713"/>
          <p14:tracePt t="71612" x="3017838" y="3143250"/>
          <p14:tracePt t="71622" x="3017838" y="3125788"/>
          <p14:tracePt t="71868" x="3027363" y="3125788"/>
          <p14:tracePt t="71878" x="3062288" y="3125788"/>
          <p14:tracePt t="71888" x="3133725" y="3125788"/>
          <p14:tracePt t="71898" x="3241675" y="3125788"/>
          <p14:tracePt t="71909" x="3340100" y="3125788"/>
          <p14:tracePt t="71921" x="3419475" y="3125788"/>
          <p14:tracePt t="71935" x="3473450" y="3125788"/>
          <p14:tracePt t="71950" x="3544888" y="3125788"/>
          <p14:tracePt t="71964" x="3581400" y="3125788"/>
          <p14:tracePt t="71980" x="3643313" y="3125788"/>
          <p14:tracePt t="71993" x="3660775" y="3125788"/>
          <p14:tracePt t="72031" x="3652838" y="3143250"/>
          <p14:tracePt t="72041" x="3633788" y="3143250"/>
          <p14:tracePt t="72052" x="3608388" y="3143250"/>
          <p14:tracePt t="72064" x="3589338" y="3143250"/>
          <p14:tracePt t="72078" x="3562350" y="3133725"/>
          <p14:tracePt t="72093" x="3465513" y="3133725"/>
          <p14:tracePt t="72107" x="3394075" y="3143250"/>
          <p14:tracePt t="72122" x="3170238" y="3170238"/>
          <p14:tracePt t="72135" x="3081338" y="3187700"/>
          <p14:tracePt t="72149" x="3044825" y="3187700"/>
          <p14:tracePt t="72163" x="3036888" y="3187700"/>
          <p14:tracePt t="72235" x="3044825" y="3187700"/>
          <p14:tracePt t="72245" x="3054350" y="3187700"/>
          <p14:tracePt t="72255" x="3062288" y="3187700"/>
          <p14:tracePt t="72267" x="3071813" y="3187700"/>
          <p14:tracePt t="72278" x="3108325" y="3187700"/>
          <p14:tracePt t="72293" x="3160713" y="3187700"/>
          <p14:tracePt t="72307" x="3259138" y="3170238"/>
          <p14:tracePt t="72322" x="3313113" y="3160713"/>
          <p14:tracePt t="72336" x="3429000" y="3160713"/>
          <p14:tracePt t="72350" x="3500438" y="3160713"/>
          <p14:tracePt t="72364" x="3554413" y="3179763"/>
          <p14:tracePt t="72378" x="3598863" y="3179763"/>
          <p14:tracePt t="72392" x="3616325" y="3179763"/>
          <p14:tracePt t="72407" x="3633788" y="3179763"/>
          <p14:tracePt t="72796" x="3616325" y="3187700"/>
          <p14:tracePt t="72807" x="3500438" y="3187700"/>
          <p14:tracePt t="72817" x="3419475" y="3187700"/>
          <p14:tracePt t="72827" x="3357563" y="3187700"/>
          <p14:tracePt t="72838" x="3340100" y="3187700"/>
          <p14:tracePt t="72850" x="3330575" y="3187700"/>
          <p14:tracePt t="72909" x="3313113" y="3187700"/>
          <p14:tracePt t="72919" x="3303588" y="3179763"/>
          <p14:tracePt t="72939" x="3295650" y="3179763"/>
          <p14:tracePt t="73011" x="3276600" y="3179763"/>
          <p14:tracePt t="73021" x="3251200" y="3170238"/>
          <p14:tracePt t="74257" x="3911600" y="3054350"/>
          <p14:tracePt t="74267" x="4340225" y="2973388"/>
          <p14:tracePt t="74278" x="4822825" y="2830513"/>
          <p14:tracePt t="74291" x="5286375" y="2652713"/>
          <p14:tracePt t="74307" x="6089650" y="2357438"/>
          <p14:tracePt t="74320" x="6456363" y="2259013"/>
          <p14:tracePt t="74335" x="6867525" y="2152650"/>
          <p14:tracePt t="74337" x="7161213" y="2044700"/>
          <p14:tracePt t="74349" x="7466013" y="1901825"/>
          <p14:tracePt t="74362" x="7715250" y="1679575"/>
          <p14:tracePt t="74377" x="7875588" y="1455738"/>
          <p14:tracePt t="74391" x="8108950" y="1125538"/>
          <p14:tracePt t="74405" x="8116888" y="1044575"/>
          <p14:tracePt t="74420" x="8108950" y="990600"/>
          <p14:tracePt t="74434" x="8001000" y="965200"/>
          <p14:tracePt t="74448" x="7867650" y="982663"/>
          <p14:tracePt t="74462" x="7296150" y="1196975"/>
          <p14:tracePt t="74477" x="7081838" y="1303338"/>
          <p14:tracePt t="74491" x="6545263" y="1562100"/>
          <p14:tracePt t="74506" x="6394450" y="1697038"/>
          <p14:tracePt t="74520" x="6269038" y="1768475"/>
          <p14:tracePt t="74534" x="6161088" y="1874838"/>
          <p14:tracePt t="74548" x="6153150" y="1884363"/>
          <p14:tracePt t="74563" x="6153150" y="1893888"/>
          <p14:tracePt t="74604" x="6099175" y="1938338"/>
          <p14:tracePt t="74614" x="6037263" y="2000250"/>
          <p14:tracePt t="74624" x="5965825" y="2071688"/>
          <p14:tracePt t="74635" x="5902325" y="2133600"/>
          <p14:tracePt t="74648" x="5840413" y="2197100"/>
          <p14:tracePt t="74664" x="5759450" y="2268538"/>
          <p14:tracePt t="74756" x="5759450" y="2259013"/>
          <p14:tracePt t="74787" x="5768975" y="2259013"/>
          <p14:tracePt t="74797" x="5803900" y="2251075"/>
          <p14:tracePt t="74807" x="5875338" y="2241550"/>
          <p14:tracePt t="74819" x="5946775" y="2241550"/>
          <p14:tracePt t="74835" x="6072188" y="2232025"/>
          <p14:tracePt t="74849" x="6251575" y="2214563"/>
          <p14:tracePt t="74862" x="6340475" y="2187575"/>
          <p14:tracePt t="74876" x="6384925" y="2187575"/>
          <p14:tracePt t="74891" x="6518275" y="2179638"/>
          <p14:tracePt t="74920" x="6537325" y="2179638"/>
          <p14:tracePt t="74971" x="6537325" y="2160588"/>
          <p14:tracePt t="74981" x="6554788" y="2089150"/>
          <p14:tracePt t="74993" x="6581775" y="2027238"/>
          <p14:tracePt t="75005" x="6616700" y="1919288"/>
          <p14:tracePt t="75019" x="6643688" y="1822450"/>
          <p14:tracePt t="75033" x="6661150" y="1714500"/>
          <p14:tracePt t="75063" x="6589713" y="1652588"/>
          <p14:tracePt t="75076" x="6562725" y="1652588"/>
          <p14:tracePt t="75108" x="6554788" y="1652588"/>
          <p14:tracePt t="75145" x="6554788" y="1643063"/>
          <p14:tracePt t="75186" x="6562725" y="1643063"/>
          <p14:tracePt t="75226" x="6572250" y="1643063"/>
          <p14:tracePt t="75247" x="6581775" y="1643063"/>
          <p14:tracePt t="75257" x="6634163" y="1633538"/>
          <p14:tracePt t="75268" x="6804025" y="1616075"/>
          <p14:tracePt t="75279" x="6946900" y="1616075"/>
          <p14:tracePt t="75290" x="7126288" y="1616075"/>
          <p14:tracePt t="75305" x="7277100" y="1625600"/>
          <p14:tracePt t="75319" x="7545388" y="1704975"/>
          <p14:tracePt t="75333" x="7616825" y="1751013"/>
          <p14:tracePt t="75606" x="7394575" y="1893888"/>
          <p14:tracePt t="75614" x="7000875" y="2036763"/>
          <p14:tracePt t="75625" x="6653213" y="2179638"/>
          <p14:tracePt t="75636" x="6286500" y="2330450"/>
          <p14:tracePt t="75648" x="5946775" y="2536825"/>
          <p14:tracePt t="75662" x="5562600" y="2759075"/>
          <p14:tracePt t="75676" x="4741863" y="3348038"/>
          <p14:tracePt t="75690" x="4419600" y="3625850"/>
          <p14:tracePt t="76566" x="4419600" y="3581400"/>
          <p14:tracePt t="76574" x="4562475" y="3473450"/>
          <p14:tracePt t="76584" x="4857750" y="3241675"/>
          <p14:tracePt t="76594" x="5126038" y="3036888"/>
          <p14:tracePt t="76606" x="5456238" y="2884488"/>
          <p14:tracePt t="76618" x="5715000" y="2714625"/>
          <p14:tracePt t="76632" x="5965825" y="2544763"/>
          <p14:tracePt t="76647" x="6296025" y="2179638"/>
          <p14:tracePt t="76661" x="6384925" y="2071688"/>
          <p14:tracePt t="76676" x="6537325" y="1776413"/>
          <p14:tracePt t="76689" x="6537325" y="1751013"/>
          <p14:tracePt t="76748" x="6537325" y="1758950"/>
          <p14:tracePt t="76768" x="6473825" y="1724025"/>
          <p14:tracePt t="76983" x="6491288" y="1724025"/>
          <p14:tracePt t="76992" x="6537325" y="1724025"/>
          <p14:tracePt t="77004" x="6589713" y="1724025"/>
          <p14:tracePt t="77018" x="6680200" y="1724025"/>
          <p14:tracePt t="77033" x="6867525" y="1724025"/>
          <p14:tracePt t="77046" x="6965950" y="1731963"/>
          <p14:tracePt t="77061" x="7037388" y="1741488"/>
          <p14:tracePt t="77074" x="7045325" y="1741488"/>
          <p14:tracePt t="77088" x="7045325" y="1751013"/>
          <p14:tracePt t="77136" x="7037388" y="1751013"/>
          <p14:tracePt t="77146" x="7018338" y="1751013"/>
          <p14:tracePt t="77156" x="7010400" y="1751013"/>
          <p14:tracePt t="77166" x="6983413" y="1751013"/>
          <p14:tracePt t="77178" x="6938963" y="1758950"/>
          <p14:tracePt t="77189" x="6902450" y="1768475"/>
          <p14:tracePt t="77204" x="6848475" y="1776413"/>
          <p14:tracePt t="77218" x="6724650" y="1812925"/>
          <p14:tracePt t="77232" x="6653213" y="1822450"/>
          <p14:tracePt t="77249" x="6537325" y="1866900"/>
          <p14:tracePt t="77261" x="6510338" y="1874838"/>
          <p14:tracePt t="77275" x="6483350" y="1874838"/>
          <p14:tracePt t="77290" x="6429375" y="1874838"/>
          <p14:tracePt t="77304" x="6402388" y="1874838"/>
          <p14:tracePt t="77595" x="6429375" y="1866900"/>
          <p14:tracePt t="77605" x="6491288" y="1857375"/>
          <p14:tracePt t="77616" x="6599238" y="1839913"/>
          <p14:tracePt t="77626" x="6697663" y="1830388"/>
          <p14:tracePt t="77636" x="6804025" y="1812925"/>
          <p14:tracePt t="77647" x="6911975" y="1795463"/>
          <p14:tracePt t="77660" x="6983413" y="1795463"/>
          <p14:tracePt t="77677" x="7027863" y="1795463"/>
          <p14:tracePt t="77703" x="7037388" y="1795463"/>
          <p14:tracePt t="77717" x="7037388" y="1785938"/>
          <p14:tracePt t="77779" x="7027863" y="1785938"/>
          <p14:tracePt t="77799" x="7018338" y="1785938"/>
          <p14:tracePt t="77819" x="7010400" y="1785938"/>
          <p14:tracePt t="77830" x="7000875" y="1785938"/>
          <p14:tracePt t="77839" x="6991350" y="1795463"/>
          <p14:tracePt t="77850" x="6973888" y="1803400"/>
          <p14:tracePt t="77860" x="6946900" y="1812925"/>
          <p14:tracePt t="77874" x="6929438" y="1812925"/>
          <p14:tracePt t="77888" x="6902450" y="1830388"/>
          <p14:tracePt t="77902" x="6823075" y="1857375"/>
          <p14:tracePt t="77917" x="6777038" y="1884363"/>
          <p14:tracePt t="77931" x="6715125" y="1928813"/>
          <p14:tracePt t="77945" x="6705600" y="1938338"/>
          <p14:tracePt t="77960" x="6688138" y="1955800"/>
          <p14:tracePt t="77974" x="6661150" y="2036763"/>
          <p14:tracePt t="77988" x="6643688" y="2081213"/>
          <p14:tracePt t="78002" x="6616700" y="2160588"/>
          <p14:tracePt t="78017" x="6616700" y="2214563"/>
          <p14:tracePt t="78289" x="6634163" y="2214563"/>
          <p14:tracePt t="78299" x="6680200" y="2205038"/>
          <p14:tracePt t="78310" x="6715125" y="2160588"/>
          <p14:tracePt t="78320" x="6724650" y="2133600"/>
          <p14:tracePt t="78331" x="6742113" y="2108200"/>
          <p14:tracePt t="78346" x="6759575" y="2081213"/>
          <p14:tracePt t="78360" x="6786563" y="2027238"/>
          <p14:tracePt t="78373" x="6796088" y="1990725"/>
          <p14:tracePt t="78388" x="6804025" y="1965325"/>
          <p14:tracePt t="78402" x="6804025" y="1946275"/>
          <p14:tracePt t="78514" x="6796088" y="1946275"/>
          <p14:tracePt t="78545" x="6786563" y="1946275"/>
          <p14:tracePt t="78585" x="6777038" y="1946275"/>
          <p14:tracePt t="78636" x="6759575" y="1901825"/>
          <p14:tracePt t="78647" x="6661150" y="1714500"/>
          <p14:tracePt t="78688" x="6661150" y="1704975"/>
          <p14:tracePt t="79055" x="6670675" y="1704975"/>
          <p14:tracePt t="79086" x="6688138" y="1704975"/>
          <p14:tracePt t="79096" x="6705600" y="1704975"/>
          <p14:tracePt t="79106" x="6724650" y="1704975"/>
          <p14:tracePt t="79127" x="6742113" y="1704975"/>
          <p14:tracePt t="79137" x="6751638" y="1704975"/>
          <p14:tracePt t="79148" x="6759575" y="1704975"/>
          <p14:tracePt t="79159" x="6777038" y="1704975"/>
          <p14:tracePt t="79174" x="6796088" y="1704975"/>
          <p14:tracePt t="79189" x="6804025" y="1697038"/>
          <p14:tracePt t="79202" x="6813550" y="1697038"/>
          <p14:tracePt t="79218" x="6831013" y="1697038"/>
          <p14:tracePt t="79231" x="6848475" y="1697038"/>
          <p14:tracePt t="79259" x="6867525" y="1697038"/>
          <p14:tracePt t="79374" x="6858000" y="1697038"/>
          <p14:tracePt t="79423" x="6848475" y="1697038"/>
          <p14:tracePt t="79463" x="6840538" y="1697038"/>
          <p14:tracePt t="79485" x="6831013" y="1697038"/>
          <p14:tracePt t="79494" x="6823075" y="1697038"/>
          <p14:tracePt t="79515" x="6796088" y="1697038"/>
          <p14:tracePt t="79524" x="6769100" y="1697038"/>
          <p14:tracePt t="79535" x="6732588" y="1714500"/>
          <p14:tracePt t="79546" x="6715125" y="1714500"/>
          <p14:tracePt t="79559" x="6697663" y="1724025"/>
          <p14:tracePt t="79574" x="6688138" y="1724025"/>
          <p14:tracePt t="79617" x="6688138" y="1731963"/>
          <p14:tracePt t="79913" x="6680200" y="1731963"/>
          <p14:tracePt t="79923" x="6634163" y="1758950"/>
          <p14:tracePt t="79933" x="6599238" y="1785938"/>
          <p14:tracePt t="79945" x="6537325" y="1839913"/>
          <p14:tracePt t="79959" x="6483350" y="1874838"/>
          <p14:tracePt t="79974" x="6411913" y="1938338"/>
          <p14:tracePt t="79987" x="6402388" y="1938338"/>
          <p14:tracePt t="80076" x="6411913" y="1938338"/>
          <p14:tracePt t="80086" x="6419850" y="1946275"/>
          <p14:tracePt t="80096" x="6456363" y="1965325"/>
          <p14:tracePt t="80106" x="6483350" y="1982788"/>
          <p14:tracePt t="80118" x="6510338" y="2000250"/>
          <p14:tracePt t="80130" x="6545263" y="2009775"/>
          <p14:tracePt t="80145" x="6572250" y="2027238"/>
          <p14:tracePt t="80159" x="6608763" y="2062163"/>
          <p14:tracePt t="80173" x="6608763" y="2081213"/>
          <p14:tracePt t="80188" x="6616700" y="2081213"/>
          <p14:tracePt t="80444" x="6616700" y="2089150"/>
          <p14:tracePt t="80495" x="6626225" y="2089150"/>
          <p14:tracePt t="80515" x="6634163" y="2089150"/>
          <p14:tracePt t="80525" x="6653213" y="2089150"/>
          <p14:tracePt t="80535" x="6688138" y="2081213"/>
          <p14:tracePt t="80546" x="6724650" y="2062163"/>
          <p14:tracePt t="80559" x="6769100" y="2054225"/>
          <p14:tracePt t="80573" x="6786563" y="2044700"/>
          <p14:tracePt t="80587" x="6813550" y="2036763"/>
          <p14:tracePt t="80602" x="6813550" y="2017713"/>
          <p14:tracePt t="80617" x="6858000" y="1990725"/>
          <p14:tracePt t="80630" x="6867525" y="1973263"/>
          <p14:tracePt t="80644" x="6884988" y="1973263"/>
          <p14:tracePt t="80658" x="6902450" y="1938338"/>
          <p14:tracePt t="80699" x="6902450" y="1928813"/>
          <p14:tracePt t="80709" x="6902450" y="1911350"/>
          <p14:tracePt t="80719" x="6902450" y="1901825"/>
          <p14:tracePt t="80730" x="6902450" y="1893888"/>
          <p14:tracePt t="80750" x="6902450" y="1884363"/>
          <p14:tracePt t="80761" x="6894513" y="1884363"/>
          <p14:tracePt t="80773" x="6875463" y="1866900"/>
          <p14:tracePt t="80787" x="6858000" y="1866900"/>
          <p14:tracePt t="80801" x="6796088" y="1812925"/>
          <p14:tracePt t="80816" x="6769100" y="1803400"/>
          <p14:tracePt t="80832" x="6732588" y="1741488"/>
          <p14:tracePt t="80873" x="6732588" y="1731963"/>
          <p14:tracePt t="80964" x="6742113" y="1731963"/>
          <p14:tracePt t="80984" x="6751638" y="1731963"/>
          <p14:tracePt t="81015" x="6769100" y="1731963"/>
          <p14:tracePt t="81025" x="6777038" y="1724025"/>
          <p14:tracePt t="81035" x="6796088" y="1724025"/>
          <p14:tracePt t="81046" x="6804025" y="1714500"/>
          <p14:tracePt t="81058" x="6823075" y="1714500"/>
          <p14:tracePt t="81073" x="6840538" y="1714500"/>
          <p14:tracePt t="81087" x="6858000" y="1704975"/>
          <p14:tracePt t="81101" x="6867525" y="1704975"/>
          <p14:tracePt t="81129" x="6875463" y="1704975"/>
          <p14:tracePt t="81144" x="6884988" y="1704975"/>
          <p14:tracePt t="81618" x="6884988" y="1714500"/>
          <p14:tracePt t="81638" x="6867525" y="1724025"/>
          <p14:tracePt t="81648" x="6840538" y="1776413"/>
          <p14:tracePt t="81659" x="6796088" y="1803400"/>
          <p14:tracePt t="81672" x="6759575" y="1839913"/>
          <p14:tracePt t="81687" x="6742113" y="1884363"/>
          <p14:tracePt t="81700" x="6643688" y="2027238"/>
          <p14:tracePt t="81715" x="6626225" y="2116138"/>
          <p14:tracePt t="81730" x="6572250" y="2224088"/>
          <p14:tracePt t="81744" x="6572250" y="2241550"/>
          <p14:tracePt t="81842" x="6572250" y="2232025"/>
          <p14:tracePt t="81863" x="6572250" y="2214563"/>
          <p14:tracePt t="81874" x="6572250" y="2205038"/>
          <p14:tracePt t="81883" x="6572250" y="2197100"/>
          <p14:tracePt t="81893" x="6581775" y="2187575"/>
          <p14:tracePt t="81915" x="6589713" y="2170113"/>
          <p14:tracePt t="81924" x="6599238" y="2152650"/>
          <p14:tracePt t="81934" x="6616700" y="2125663"/>
          <p14:tracePt t="81945" x="6634163" y="2098675"/>
          <p14:tracePt t="81957" x="6653213" y="2054225"/>
          <p14:tracePt t="81972" x="6661150" y="2017713"/>
          <p14:tracePt t="81986" x="6670675" y="2009775"/>
          <p14:tracePt t="82067" x="6688138" y="1982788"/>
          <p14:tracePt t="82077" x="6705600" y="1928813"/>
          <p14:tracePt t="82088" x="6715125" y="1928813"/>
          <p14:tracePt t="82100" x="6724650" y="1901825"/>
          <p14:tracePt t="82115" x="6732588" y="1884363"/>
          <p14:tracePt t="82129" x="6759575" y="1812925"/>
          <p14:tracePt t="82209" x="6759575" y="1822450"/>
          <p14:tracePt t="82600" x="6742113" y="1839913"/>
          <p14:tracePt t="82608" x="6653213" y="1911350"/>
          <p14:tracePt t="82618" x="6518275" y="2017713"/>
          <p14:tracePt t="82629" x="6375400" y="2116138"/>
          <p14:tracePt t="82643" x="6259513" y="2179638"/>
          <p14:tracePt t="82659" x="6126163" y="2295525"/>
          <p14:tracePt t="82671" x="6081713" y="2339975"/>
          <p14:tracePt t="82686" x="6054725" y="2384425"/>
          <p14:tracePt t="82700" x="6045200" y="2428875"/>
          <p14:tracePt t="82732" x="6108700" y="2465388"/>
          <p14:tracePt t="82743" x="6170613" y="2465388"/>
          <p14:tracePt t="82757" x="6251575" y="2473325"/>
          <p14:tracePt t="82771" x="6456363" y="2455863"/>
          <p14:tracePt t="83098" x="6473825" y="2438400"/>
          <p14:tracePt t="83108" x="6518275" y="2384425"/>
          <p14:tracePt t="83118" x="6554788" y="2295525"/>
          <p14:tracePt t="83129" x="6599238" y="2205038"/>
          <p14:tracePt t="83142" x="6626225" y="2089150"/>
          <p14:tracePt t="83157" x="6653213" y="2027238"/>
          <p14:tracePt t="83171" x="6670675" y="1990725"/>
          <p14:tracePt t="83323" x="6661150" y="1990725"/>
          <p14:tracePt t="83568" x="6661150" y="1982788"/>
          <p14:tracePt t="83588" x="6661150" y="1973263"/>
          <p14:tracePt t="83598" x="6661150" y="1965325"/>
          <p14:tracePt t="83608" x="6661150" y="1955800"/>
          <p14:tracePt t="83618" x="6661150" y="1938338"/>
          <p14:tracePt t="83630" x="6661150" y="1928813"/>
          <p14:tracePt t="83642" x="6661150" y="1919288"/>
          <p14:tracePt t="83656" x="6670675" y="1901825"/>
          <p14:tracePt t="83671" x="6680200" y="1893888"/>
          <p14:tracePt t="83691" x="6680200" y="1874838"/>
          <p14:tracePt t="83701" x="6688138" y="1874838"/>
          <p14:tracePt t="84098" x="6680200" y="1874838"/>
          <p14:tracePt t="84109" x="6661150" y="1874838"/>
          <p14:tracePt t="84119" x="6643688" y="1884363"/>
          <p14:tracePt t="84130" x="6616700" y="1884363"/>
          <p14:tracePt t="84142" x="6599238" y="1893888"/>
          <p14:tracePt t="84156" x="6589713" y="1893888"/>
          <p14:tracePt t="84201" x="6581775" y="1893888"/>
          <p14:tracePt t="84211" x="6581775" y="1901825"/>
          <p14:tracePt t="84221" x="6562725" y="1901825"/>
          <p14:tracePt t="84231" x="6545263" y="1919288"/>
          <p14:tracePt t="84374" x="6554788" y="1919288"/>
          <p14:tracePt t="84395" x="6572250" y="1919288"/>
          <p14:tracePt t="84405" x="6581775" y="1919288"/>
          <p14:tracePt t="84416" x="6599238" y="1919288"/>
          <p14:tracePt t="84427" x="6616700" y="1919288"/>
          <p14:tracePt t="84442" x="6634163" y="1919288"/>
          <p14:tracePt t="84456" x="6680200" y="1928813"/>
          <p14:tracePt t="84470" x="6705600" y="1938338"/>
          <p14:tracePt t="84486" x="6724650" y="1946275"/>
          <p14:tracePt t="84499" x="6732588" y="1946275"/>
          <p14:tracePt t="84537" x="6732588" y="1955800"/>
          <p14:tracePt t="84558" x="6724650" y="1965325"/>
          <p14:tracePt t="84569" x="6715125" y="1965325"/>
          <p14:tracePt t="84578" x="6705600" y="2000250"/>
          <p14:tracePt t="84588" x="6680200" y="2017713"/>
          <p14:tracePt t="84600" x="6670675" y="2027238"/>
          <p14:tracePt t="84613" x="6643688" y="2044700"/>
          <p14:tracePt t="84630" x="6616700" y="2054225"/>
          <p14:tracePt t="84641" x="6616700" y="2062163"/>
          <p14:tracePt t="84656" x="6589713" y="2071688"/>
          <p14:tracePt t="84670" x="6537325" y="2089150"/>
          <p14:tracePt t="84684" x="6510338" y="2108200"/>
          <p14:tracePt t="84698" x="6491288" y="2116138"/>
          <p14:tracePt t="84713" x="6483350" y="2116138"/>
          <p14:tracePt t="84762" x="6491288" y="2116138"/>
          <p14:tracePt t="84782" x="6527800" y="2116138"/>
          <p14:tracePt t="85007" x="6537325" y="2116138"/>
          <p14:tracePt t="85017" x="6545263" y="2116138"/>
          <p14:tracePt t="85028" x="6572250" y="2116138"/>
          <p14:tracePt t="85041" x="6589713" y="2116138"/>
          <p14:tracePt t="85055" x="6616700" y="2108200"/>
          <p14:tracePt t="85070" x="6643688" y="2098675"/>
          <p14:tracePt t="85084" x="6653213" y="2098675"/>
          <p14:tracePt t="85098" x="6661150" y="2098675"/>
          <p14:tracePt t="85129" x="6680200" y="2089150"/>
          <p14:tracePt t="85160" x="6688138" y="2089150"/>
          <p14:tracePt t="85170" x="6688138" y="2081213"/>
          <p14:tracePt t="85702" x="6759575" y="2044700"/>
          <p14:tracePt t="85712" x="6848475" y="2000250"/>
          <p14:tracePt t="85722" x="6911975" y="1928813"/>
          <p14:tracePt t="85732" x="7000875" y="1884363"/>
          <p14:tracePt t="85743" x="7072313" y="1822450"/>
          <p14:tracePt t="85755" x="7099300" y="1803400"/>
          <p14:tracePt t="85769" x="7108825" y="1795463"/>
          <p14:tracePt t="85793" x="7116763" y="1751013"/>
          <p14:tracePt t="85804" x="7126288" y="1714500"/>
          <p14:tracePt t="85815" x="7143750" y="1670050"/>
          <p14:tracePt t="85827" x="7143750" y="1660525"/>
          <p14:tracePt t="85896" x="7134225" y="1652588"/>
          <p14:tracePt t="85906" x="7126288" y="1633538"/>
          <p14:tracePt t="85926" x="7108825" y="1625600"/>
          <p14:tracePt t="85936" x="7099300" y="1608138"/>
          <p14:tracePt t="85946" x="7081838" y="1608138"/>
          <p14:tracePt t="85957" x="7062788" y="1608138"/>
          <p14:tracePt t="85969" x="7045325" y="1598613"/>
          <p14:tracePt t="85984" x="7027863" y="1589088"/>
          <p14:tracePt t="85998" x="7010400" y="1589088"/>
          <p14:tracePt t="86029" x="6991350" y="1571625"/>
          <p14:tracePt t="86041" x="6894513" y="1500188"/>
          <p14:tracePt t="86055" x="6884988" y="1500188"/>
          <p14:tracePt t="86069" x="6813550" y="1473200"/>
          <p14:tracePt t="86083" x="6804025" y="1473200"/>
          <p14:tracePt t="86457" x="6813550" y="1473200"/>
          <p14:tracePt t="86478" x="6823075" y="1473200"/>
          <p14:tracePt t="86498" x="6840538" y="1473200"/>
          <p14:tracePt t="86508" x="6875463" y="1473200"/>
          <p14:tracePt t="86518" x="6911975" y="1473200"/>
          <p14:tracePt t="86528" x="6938963" y="1473200"/>
          <p14:tracePt t="86540" x="6956425" y="1473200"/>
          <p14:tracePt t="86554" x="6983413" y="1473200"/>
          <p14:tracePt t="86569" x="7018338" y="1473200"/>
          <p14:tracePt t="86583" x="7037388" y="1473200"/>
          <p14:tracePt t="86597" x="7045325" y="1473200"/>
          <p14:tracePt t="86612" x="7081838" y="1517650"/>
          <p14:tracePt t="86626" x="7081838" y="1536700"/>
          <p14:tracePt t="86640" x="7081838" y="1544638"/>
          <p14:tracePt t="86654" x="7081838" y="1571625"/>
          <p14:tracePt t="86669" x="7054850" y="1652588"/>
          <p14:tracePt t="86683" x="6919913" y="1847850"/>
          <p14:tracePt t="86698" x="6796088" y="1990725"/>
          <p14:tracePt t="86712" x="6116638" y="2465388"/>
          <p14:tracePt t="86726" x="5911850" y="2643188"/>
          <p14:tracePt t="86740" x="5822950" y="2687638"/>
          <p14:tracePt t="86754" x="5786438" y="2724150"/>
          <p14:tracePt t="86793" x="5803900" y="2724150"/>
          <p14:tracePt t="86825" x="5813425" y="2724150"/>
          <p14:tracePt t="86834" x="5830888" y="2705100"/>
          <p14:tracePt t="86845" x="5894388" y="2697163"/>
          <p14:tracePt t="86856" x="5983288" y="2670175"/>
          <p14:tracePt t="86869" x="6089650" y="2633663"/>
          <p14:tracePt t="86883" x="6232525" y="2562225"/>
          <p14:tracePt t="86897" x="6429375" y="2455863"/>
          <p14:tracePt t="86911" x="6500813" y="2428875"/>
          <p14:tracePt t="86926" x="6562725" y="2347913"/>
          <p14:tracePt t="86940" x="6589713" y="2312988"/>
          <p14:tracePt t="86954" x="6608763" y="2259013"/>
          <p14:tracePt t="86968" x="6653213" y="2089150"/>
          <p14:tracePt t="86983" x="6680200" y="1990725"/>
          <p14:tracePt t="86998" x="6705600" y="1911350"/>
          <p14:tracePt t="87011" x="6705600" y="1893888"/>
          <p14:tracePt t="87040" x="6643688" y="1847850"/>
          <p14:tracePt t="87054" x="6608763" y="1839913"/>
          <p14:tracePt t="87069" x="6419850" y="1830388"/>
          <p14:tracePt t="87083" x="6330950" y="1812925"/>
          <p14:tracePt t="87097" x="6197600" y="1812925"/>
          <p14:tracePt t="87111" x="6010275" y="1812925"/>
          <p14:tracePt t="87125" x="5956300" y="1812925"/>
          <p14:tracePt t="87140" x="5929313" y="1812925"/>
          <p14:tracePt t="87202" x="5938838" y="1812925"/>
          <p14:tracePt t="87213" x="5946775" y="1812925"/>
          <p14:tracePt t="87223" x="5965825" y="1812925"/>
          <p14:tracePt t="87233" x="6027738" y="1803400"/>
          <p14:tracePt t="87243" x="6089650" y="1795463"/>
          <p14:tracePt t="87254" x="6180138" y="1785938"/>
          <p14:tracePt t="87268" x="6251575" y="1785938"/>
          <p14:tracePt t="87283" x="6394450" y="1785938"/>
          <p14:tracePt t="87297" x="6438900" y="1785938"/>
          <p14:tracePt t="87311" x="6500813" y="1785938"/>
          <p14:tracePt t="87325" x="6554788" y="1795463"/>
          <p14:tracePt t="87340" x="6581775" y="1803400"/>
          <p14:tracePt t="87355" x="6589713" y="1822450"/>
          <p14:tracePt t="87376" x="6581775" y="1830388"/>
          <p14:tracePt t="87385" x="6562725" y="1866900"/>
          <p14:tracePt t="87397" x="6527800" y="1928813"/>
          <p14:tracePt t="87411" x="6348413" y="2143125"/>
          <p14:tracePt t="87427" x="6099175" y="2527300"/>
          <p14:tracePt t="87440" x="6037263" y="2598738"/>
          <p14:tracePt t="87454" x="5983288" y="2643188"/>
          <p14:tracePt t="87468" x="5875338" y="2670175"/>
          <p14:tracePt t="87482" x="5813425" y="2670175"/>
          <p14:tracePt t="87498" x="5589588" y="2670175"/>
          <p14:tracePt t="87511" x="5510213" y="2670175"/>
          <p14:tracePt t="87526" x="5483225" y="2670175"/>
          <p14:tracePt t="87570" x="5500688" y="2652713"/>
          <p14:tracePt t="87580" x="5589588" y="2616200"/>
          <p14:tracePt t="87590" x="5715000" y="2544763"/>
          <p14:tracePt t="87600" x="5902325" y="2527300"/>
          <p14:tracePt t="87610" x="6072188" y="2490788"/>
          <p14:tracePt t="87624" x="6251575" y="2465388"/>
          <p14:tracePt t="87640" x="6510338" y="2428875"/>
          <p14:tracePt t="87653" x="6608763" y="2384425"/>
          <p14:tracePt t="87668" x="6680200" y="2322513"/>
          <p14:tracePt t="87682" x="6751638" y="2232025"/>
          <p14:tracePt t="87696" x="6769100" y="2179638"/>
          <p14:tracePt t="87711" x="6777038" y="2152650"/>
          <p14:tracePt t="87725" x="6796088" y="2125663"/>
          <p14:tracePt t="87753" x="6777038" y="2116138"/>
          <p14:tracePt t="87767" x="6724650" y="2116138"/>
          <p14:tracePt t="87782" x="6599238" y="2108200"/>
          <p14:tracePt t="87796" x="6251575" y="2108200"/>
          <p14:tracePt t="87810" x="6180138" y="2108200"/>
          <p14:tracePt t="87824" x="6161088" y="2108200"/>
          <p14:tracePt t="87875" x="6153150" y="2108200"/>
          <p14:tracePt t="87885" x="6126163" y="2108200"/>
          <p14:tracePt t="87896" x="6108700" y="2108200"/>
          <p14:tracePt t="87915" x="6081713" y="2108200"/>
          <p14:tracePt t="89214" x="6108700" y="2017713"/>
          <p14:tracePt t="89224" x="6143625" y="1928813"/>
          <p14:tracePt t="89234" x="6197600" y="1874838"/>
          <p14:tracePt t="89244" x="6215063" y="1847850"/>
          <p14:tracePt t="89255" x="6242050" y="1803400"/>
          <p14:tracePt t="89267" x="6259513" y="1785938"/>
          <p14:tracePt t="89281" x="6276975" y="1768475"/>
          <p14:tracePt t="89305" x="6286500" y="1758950"/>
          <p14:tracePt t="89315" x="6313488" y="1714500"/>
          <p14:tracePt t="89327" x="6340475" y="1697038"/>
          <p14:tracePt t="89339" x="6357938" y="1679575"/>
          <p14:tracePt t="89387" x="6357938" y="1687513"/>
          <p14:tracePt t="89397" x="6340475" y="1704975"/>
          <p14:tracePt t="89407" x="6330950" y="1731963"/>
          <p14:tracePt t="89418" x="6323013" y="1731963"/>
          <p14:tracePt t="89427" x="6313488" y="1731963"/>
          <p14:tracePt t="89509" x="6323013" y="1731963"/>
          <p14:tracePt t="89519" x="6330950" y="1731963"/>
          <p14:tracePt t="89529" x="6348413" y="1731963"/>
          <p14:tracePt t="89542" x="6375400" y="1731963"/>
          <p14:tracePt t="89552" x="6394450" y="1731963"/>
          <p14:tracePt t="89567" x="6419850" y="1724025"/>
          <p14:tracePt t="89581" x="6473825" y="1714500"/>
          <p14:tracePt t="89595" x="6510338" y="1714500"/>
          <p14:tracePt t="89611" x="6562725" y="1714500"/>
          <p14:tracePt t="89624" x="6581775" y="1714500"/>
          <p14:tracePt t="89638" x="6589713" y="1714500"/>
          <p14:tracePt t="89652" x="6608763" y="1714500"/>
          <p14:tracePt t="89667" x="6616700" y="1714500"/>
          <p14:tracePt t="89682" x="6697663" y="1731963"/>
          <p14:tracePt t="89695" x="6769100" y="1758950"/>
          <p14:tracePt t="90020" x="6777038" y="1758950"/>
          <p14:tracePt t="90041" x="6804025" y="1758950"/>
          <p14:tracePt t="90050" x="6831013" y="1758950"/>
          <p14:tracePt t="90061" x="6858000" y="1758950"/>
          <p14:tracePt t="90071" x="6884988" y="1758950"/>
          <p14:tracePt t="90082" x="6929438" y="1751013"/>
          <p14:tracePt t="90095" x="6956425" y="1741488"/>
          <p14:tracePt t="90109" x="6973888" y="1741488"/>
          <p14:tracePt t="90124" x="7000875" y="1731963"/>
          <p14:tracePt t="90459" x="6991350" y="1731963"/>
          <p14:tracePt t="90468" x="6965950" y="1724025"/>
          <p14:tracePt t="90478" x="6938963" y="1714500"/>
          <p14:tracePt t="90488" x="6884988" y="1714500"/>
          <p14:tracePt t="90499" x="6840538" y="1714500"/>
          <p14:tracePt t="90510" x="6786563" y="1714500"/>
          <p14:tracePt t="90523" x="6759575" y="1714500"/>
          <p14:tracePt t="90537" x="6751638" y="1714500"/>
          <p14:tracePt t="90551" x="6724650" y="1714500"/>
          <p14:tracePt t="90580" x="6688138" y="1714500"/>
          <p14:tracePt t="90594" x="6661150" y="1714500"/>
          <p14:tracePt t="90608" x="6626225" y="1714500"/>
          <p14:tracePt t="90623" x="6572250" y="1679575"/>
          <p14:tracePt t="91000" x="6554788" y="1687513"/>
          <p14:tracePt t="91010" x="6537325" y="1724025"/>
          <p14:tracePt t="91020" x="6510338" y="1758950"/>
          <p14:tracePt t="91030" x="6483350" y="1795463"/>
          <p14:tracePt t="91040" x="6446838" y="1874838"/>
          <p14:tracePt t="91052" x="6411913" y="1938338"/>
          <p14:tracePt t="91066" x="6394450" y="1965325"/>
          <p14:tracePt t="91082" x="6384925" y="2009775"/>
          <p14:tracePt t="91094" x="6375400" y="2017713"/>
          <p14:tracePt t="91109" x="6367463" y="2036763"/>
          <p14:tracePt t="91123" x="6367463" y="2054225"/>
          <p14:tracePt t="91137" x="6367463" y="2062163"/>
          <p14:tracePt t="91153" x="6367463" y="2098675"/>
          <p14:tracePt t="91419" x="6375400" y="2098675"/>
          <p14:tracePt t="91429" x="6402388" y="2098675"/>
          <p14:tracePt t="91439" x="6429375" y="2098675"/>
          <p14:tracePt t="91452" x="6456363" y="2089150"/>
          <p14:tracePt t="91466" x="6465888" y="2089150"/>
          <p14:tracePt t="91510" x="6456363" y="2089150"/>
          <p14:tracePt t="91519" x="6446838" y="2089150"/>
          <p14:tracePt t="91530" x="6429375" y="2089150"/>
          <p14:tracePt t="91541" x="6402388" y="2089150"/>
          <p14:tracePt t="91551" x="6357938" y="2089150"/>
          <p14:tracePt t="91565" x="6323013" y="2089150"/>
          <p14:tracePt t="91582" x="6180138" y="2089150"/>
          <p14:tracePt t="91594" x="6134100" y="2089150"/>
          <p14:tracePt t="91608" x="6099175" y="2089150"/>
          <p14:tracePt t="91623" x="6081713" y="2098675"/>
          <p14:tracePt t="91756" x="6099175" y="2133600"/>
          <p14:tracePt t="91765" x="6153150" y="2259013"/>
          <p14:tracePt t="91775" x="6269038" y="2339975"/>
          <p14:tracePt t="92960" x="6340475" y="2339975"/>
          <p14:tracePt t="92970" x="6491288" y="2322513"/>
          <p14:tracePt t="92982" x="6705600" y="2286000"/>
          <p14:tracePt t="92993" x="7000875" y="2197100"/>
          <p14:tracePt t="93007" x="7313613" y="2116138"/>
          <p14:tracePt t="93022" x="7680325" y="1928813"/>
          <p14:tracePt t="93036" x="7742238" y="1919288"/>
          <p14:tracePt t="93051" x="7751763" y="1919288"/>
          <p14:tracePt t="93064" x="7742238" y="1919288"/>
          <p14:tracePt t="93079" x="7732713" y="1919288"/>
          <p14:tracePt t="93094" x="7715250" y="1919288"/>
          <p14:tracePt t="93107" x="7705725" y="1919288"/>
          <p14:tracePt t="93122" x="7670800" y="1919288"/>
          <p14:tracePt t="93136" x="7599363" y="1919288"/>
          <p14:tracePt t="93150" x="7510463" y="1919288"/>
          <p14:tracePt t="93164" x="7367588" y="1919288"/>
          <p14:tracePt t="93179" x="7323138" y="1919288"/>
          <p14:tracePt t="93194" x="7296150" y="1919288"/>
          <p14:tracePt t="93226" x="7296150" y="1911350"/>
          <p14:tracePt t="93297" x="7277100" y="1911350"/>
          <p14:tracePt t="93307" x="7259638" y="1911350"/>
          <p14:tracePt t="93317" x="7251700" y="1911350"/>
          <p14:tracePt t="93327" x="7232650" y="1911350"/>
          <p14:tracePt t="93338" x="7188200" y="1911350"/>
          <p14:tracePt t="93350" x="7161213" y="1911350"/>
          <p14:tracePt t="93364" x="7126288" y="1911350"/>
          <p14:tracePt t="93378" x="7054850" y="1919288"/>
          <p14:tracePt t="93393" x="7027863" y="1919288"/>
          <p14:tracePt t="93409" x="7010400" y="1919288"/>
          <p14:tracePt t="94472" x="6973888" y="1919288"/>
          <p14:tracePt t="94481" x="6867525" y="1938338"/>
          <p14:tracePt t="94492" x="6680200" y="1946275"/>
          <p14:tracePt t="94506" x="6419850" y="1946275"/>
          <p14:tracePt t="94522" x="6089650" y="1955800"/>
          <p14:tracePt t="94535" x="6018213" y="1955800"/>
          <p14:tracePt t="94549" x="6010275" y="1955800"/>
          <p14:tracePt t="94623" x="6018213" y="1955800"/>
          <p14:tracePt t="94839" x="6027738" y="1955800"/>
          <p14:tracePt t="94848" x="6081713" y="1955800"/>
          <p14:tracePt t="94859" x="6134100" y="1955800"/>
          <p14:tracePt t="94869" x="6170613" y="1955800"/>
          <p14:tracePt t="94880" x="6197600" y="1955800"/>
          <p14:tracePt t="94892" x="6224588" y="1955800"/>
          <p14:tracePt t="94906" x="6242050" y="1955800"/>
          <p14:tracePt t="94921" x="6303963" y="1973263"/>
          <p14:tracePt t="94935" x="6340475" y="1973263"/>
          <p14:tracePt t="94950" x="6375400" y="1973263"/>
          <p14:tracePt t="94963" x="6394450" y="1973263"/>
          <p14:tracePt t="94977" x="6419850" y="1973263"/>
          <p14:tracePt t="94992" x="6510338" y="1973263"/>
          <p14:tracePt t="95006" x="6572250" y="1965325"/>
          <p14:tracePt t="95023" x="6653213" y="1946275"/>
          <p14:tracePt t="95053" x="6643688" y="1946275"/>
          <p14:tracePt t="95064" x="6626225" y="1946275"/>
          <p14:tracePt t="95077" x="6608763" y="1946275"/>
          <p14:tracePt t="95094" x="6581775" y="1946275"/>
          <p14:tracePt t="95106" x="6562725" y="1946275"/>
          <p14:tracePt t="95134" x="6527800" y="1928813"/>
          <p14:tracePt t="95163" x="6527800" y="1919288"/>
          <p14:tracePt t="95196" x="6527800" y="1911350"/>
          <p14:tracePt t="95216" x="6527800" y="1901825"/>
          <p14:tracePt t="95227" x="6527800" y="1884363"/>
          <p14:tracePt t="95237" x="6537325" y="1884363"/>
          <p14:tracePt t="95249" x="6554788" y="1857375"/>
          <p14:tracePt t="95263" x="6572250" y="1839913"/>
          <p14:tracePt t="95278" x="6643688" y="1731963"/>
          <p14:tracePt t="95292" x="6680200" y="1687513"/>
          <p14:tracePt t="95306" x="6697663" y="1643063"/>
          <p14:tracePt t="95411" x="6688138" y="1652588"/>
          <p14:tracePt t="95421" x="6670675" y="1660525"/>
          <p14:tracePt t="95430" x="6653213" y="1687513"/>
          <p14:tracePt t="95441" x="6599238" y="1704975"/>
          <p14:tracePt t="95451" x="6527800" y="1741488"/>
          <p14:tracePt t="95463" x="6456363" y="1776413"/>
          <p14:tracePt t="95477" x="6384925" y="1803400"/>
          <p14:tracePt t="95492" x="6276975" y="1847850"/>
          <p14:tracePt t="95506" x="6232525" y="1857375"/>
          <p14:tracePt t="95522" x="6116638" y="1874838"/>
          <p14:tracePt t="95534" x="6081713" y="1874838"/>
          <p14:tracePt t="95548" x="6054725" y="1866900"/>
          <p14:tracePt t="95563" x="6027738" y="1839913"/>
          <p14:tracePt t="95577" x="6010275" y="1812925"/>
          <p14:tracePt t="95591" x="6010275" y="1776413"/>
          <p14:tracePt t="95606" x="6018213" y="1670050"/>
          <p14:tracePt t="95620" x="6037263" y="1589088"/>
          <p14:tracePt t="95634" x="6089650" y="1536700"/>
          <p14:tracePt t="95649" x="6143625" y="1509713"/>
          <p14:tracePt t="95663" x="6170613" y="1500188"/>
          <p14:tracePt t="95677" x="6232525" y="1490663"/>
          <p14:tracePt t="95691" x="6259513" y="1500188"/>
          <p14:tracePt t="95706" x="6375400" y="1554163"/>
          <p14:tracePt t="95720" x="6419850" y="1589088"/>
          <p14:tracePt t="95734" x="6473825" y="1670050"/>
          <p14:tracePt t="95749" x="6473825" y="1731963"/>
          <p14:tracePt t="96002" x="6545263" y="1660525"/>
          <p14:tracePt t="96013" x="6634163" y="1581150"/>
          <p14:tracePt t="96023" x="6697663" y="1536700"/>
          <p14:tracePt t="96034" x="6732588" y="1500188"/>
          <p14:tracePt t="96048" x="6742113" y="1490663"/>
          <p14:tracePt t="96063" x="6742113" y="1482725"/>
          <p14:tracePt t="96115" x="6732588" y="1482725"/>
          <p14:tracePt t="96124" x="6724650" y="1482725"/>
          <p14:tracePt t="96136" x="6715125" y="1482725"/>
          <p14:tracePt t="96148" x="6705600" y="1482725"/>
          <p14:tracePt t="96162" x="6697663" y="1482725"/>
          <p14:tracePt t="96177" x="6643688" y="1482725"/>
          <p14:tracePt t="96191" x="6616700" y="1482725"/>
          <p14:tracePt t="96206" x="6545263" y="1490663"/>
          <p14:tracePt t="96220" x="6518275" y="1509713"/>
          <p14:tracePt t="96234" x="6500813" y="1509713"/>
          <p14:tracePt t="96248" x="6500813" y="1517650"/>
          <p14:tracePt t="96263" x="6500813" y="1536700"/>
          <p14:tracePt t="96288" x="6500813" y="1544638"/>
          <p14:tracePt t="96318" x="6483350" y="1562100"/>
          <p14:tracePt t="96329" x="6473825" y="1589088"/>
          <p14:tracePt t="96482" x="6483350" y="1589088"/>
          <p14:tracePt t="96492" x="6483350" y="1571625"/>
          <p14:tracePt t="96505" x="6518275" y="1554163"/>
          <p14:tracePt t="96519" x="6589713" y="1536700"/>
          <p14:tracePt t="96533" x="6732588" y="1527175"/>
          <p14:tracePt t="96548" x="6804025" y="1527175"/>
          <p14:tracePt t="96564" x="6919913" y="1554163"/>
          <p14:tracePt t="96577" x="6946900" y="1562100"/>
          <p14:tracePt t="96591" x="6956425" y="1562100"/>
          <p14:tracePt t="96605" x="6973888" y="1562100"/>
          <p14:tracePt t="96619" x="7000875" y="1562100"/>
          <p14:tracePt t="96635" x="7081838" y="1544638"/>
          <p14:tracePt t="96648" x="7116763" y="1527175"/>
          <p14:tracePt t="96662" x="7143750" y="1527175"/>
          <p14:tracePt t="96676" x="7224713" y="1500188"/>
          <p14:tracePt t="96691" x="7277100" y="1500188"/>
          <p14:tracePt t="96707" x="7358063" y="1500188"/>
          <p14:tracePt t="96719" x="7385050" y="1500188"/>
          <p14:tracePt t="96734" x="7402513" y="1500188"/>
          <p14:tracePt t="96748" x="7439025" y="1500188"/>
          <p14:tracePt t="96777" x="7456488" y="1500188"/>
          <p14:tracePt t="96840" x="7446963" y="1500188"/>
          <p14:tracePt t="96850" x="7439025" y="1500188"/>
          <p14:tracePt t="96860" x="7429500" y="1500188"/>
          <p14:tracePt t="96870" x="7412038" y="1500188"/>
          <p14:tracePt t="96880" x="7394575" y="1490663"/>
          <p14:tracePt t="96891" x="7385050" y="1490663"/>
          <p14:tracePt t="96905" x="7367588" y="1490663"/>
          <p14:tracePt t="96921" x="7296150" y="1490663"/>
          <p14:tracePt t="96933" x="7188200" y="1490663"/>
          <p14:tracePt t="96947" x="7081838" y="1490663"/>
          <p14:tracePt t="96962" x="6894513" y="1490663"/>
          <p14:tracePt t="96976" x="6867525" y="1490663"/>
          <p14:tracePt t="96992" x="6848475" y="1490663"/>
          <p14:tracePt t="97019" x="6840538" y="1490663"/>
          <p14:tracePt t="97034" x="6804025" y="1490663"/>
          <p14:tracePt t="97047" x="6769100" y="1482725"/>
          <p14:tracePt t="97064" x="6643688" y="1482725"/>
          <p14:tracePt t="97076" x="6599238" y="1482725"/>
          <p14:tracePt t="97091" x="6545263" y="1482725"/>
          <p14:tracePt t="97105" x="6518275" y="1482725"/>
          <p14:tracePt t="97147" x="6518275" y="1490663"/>
          <p14:tracePt t="97156" x="6518275" y="1500188"/>
          <p14:tracePt t="97176" x="6518275" y="1517650"/>
          <p14:tracePt t="97186" x="6518275" y="1554163"/>
          <p14:tracePt t="97196" x="6518275" y="1571625"/>
          <p14:tracePt t="97207" x="6518275" y="1581150"/>
          <p14:tracePt t="97248" x="6518275" y="1589088"/>
          <p14:tracePt t="97258" x="6518275" y="1598613"/>
          <p14:tracePt t="97269" x="6527800" y="1608138"/>
          <p14:tracePt t="97309" x="6537325" y="1616075"/>
          <p14:tracePt t="97390" x="6545263" y="1616075"/>
          <p14:tracePt t="97421" x="6554788" y="1616075"/>
          <p14:tracePt t="97442" x="6554788" y="1608138"/>
          <p14:tracePt t="97462" x="6562725" y="1608138"/>
          <p14:tracePt t="97829" x="6554788" y="1608138"/>
          <p14:tracePt t="98443" x="6545263" y="1625600"/>
          <p14:tracePt t="98452" x="6527800" y="1633538"/>
          <p14:tracePt t="98464" x="6518275" y="1652588"/>
          <p14:tracePt t="98475" x="6510338" y="1652588"/>
          <p14:tracePt t="98489" x="6510338" y="1660525"/>
          <p14:tracePt t="98504" x="6491288" y="1687513"/>
          <p14:tracePt t="98518" x="6491288" y="1704975"/>
          <p14:tracePt t="98534" x="6473825" y="1768475"/>
          <p14:tracePt t="98561" x="6465888" y="1776413"/>
          <p14:tracePt t="98575" x="6465888" y="1785938"/>
          <p14:tracePt t="98647" x="6473825" y="1785938"/>
          <p14:tracePt t="98657" x="6491288" y="1785938"/>
          <p14:tracePt t="98667" x="6518275" y="1785938"/>
          <p14:tracePt t="98678" x="6545263" y="1785938"/>
          <p14:tracePt t="98689" x="6572250" y="1785938"/>
          <p14:tracePt t="98703" x="6608763" y="1785938"/>
          <p14:tracePt t="98718" x="6680200" y="1785938"/>
          <p14:tracePt t="98733" x="6697663" y="1785938"/>
          <p14:tracePt t="98746" x="6715125" y="1785938"/>
          <p14:tracePt t="98831" x="6705600" y="1785938"/>
          <p14:tracePt t="98841" x="6697663" y="1795463"/>
          <p14:tracePt t="98851" x="6688138" y="1795463"/>
          <p14:tracePt t="98862" x="6670675" y="1795463"/>
          <p14:tracePt t="98875" x="6661150" y="1795463"/>
          <p14:tracePt t="98890" x="6616700" y="1803400"/>
          <p14:tracePt t="98904" x="6599238" y="1803400"/>
          <p14:tracePt t="98918" x="6589713" y="1803400"/>
          <p14:tracePt t="98932" x="6545263" y="1812925"/>
          <p14:tracePt t="98946" x="6537325" y="1822450"/>
          <p14:tracePt t="99024" x="6545263" y="1822450"/>
          <p14:tracePt t="99034" x="6562725" y="1822450"/>
          <p14:tracePt t="99055" x="6589713" y="1822450"/>
          <p14:tracePt t="99065" x="6616700" y="1822450"/>
          <p14:tracePt t="99076" x="6643688" y="1822450"/>
          <p14:tracePt t="99089" x="6670675" y="1822450"/>
          <p14:tracePt t="99103" x="6688138" y="1822450"/>
          <p14:tracePt t="99118" x="6724650" y="1822450"/>
          <p14:tracePt t="99132" x="6732588" y="1822450"/>
          <p14:tracePt t="99238" x="6732588" y="1830388"/>
          <p14:tracePt t="99628" x="6545263" y="1928813"/>
          <p14:tracePt t="99637" x="6446838" y="1973263"/>
          <p14:tracePt t="99648" x="6375400" y="2017713"/>
          <p14:tracePt t="99660" x="6330950" y="2054225"/>
          <p14:tracePt t="99674" x="6303963" y="2071688"/>
          <p14:tracePt t="99689" x="6251575" y="2108200"/>
          <p14:tracePt t="99703" x="6232525" y="2116138"/>
          <p14:tracePt t="99718" x="6205538" y="2133600"/>
          <p14:tracePt t="99746" x="6205538" y="2143125"/>
          <p14:tracePt t="99790" x="6232525" y="2143125"/>
          <p14:tracePt t="99801" x="6286500" y="2125663"/>
          <p14:tracePt t="99811" x="6357938" y="2116138"/>
          <p14:tracePt t="99820" x="6483350" y="2071688"/>
          <p14:tracePt t="100046" x="6491288" y="2071688"/>
          <p14:tracePt t="100055" x="6527800" y="2062163"/>
          <p14:tracePt t="100066" x="6608763" y="2036763"/>
          <p14:tracePt t="100077" x="6715125" y="2000250"/>
          <p14:tracePt t="100088" x="6831013" y="1955800"/>
          <p14:tracePt t="100103" x="6946900" y="1893888"/>
          <p14:tracePt t="100117" x="7099300" y="1758950"/>
          <p14:tracePt t="100131" x="7116763" y="1714500"/>
          <p14:tracePt t="100148" x="7116763" y="1704975"/>
          <p14:tracePt t="100198" x="7108825" y="1704975"/>
          <p14:tracePt t="100218" x="7089775" y="1704975"/>
          <p14:tracePt t="100239" x="7081838" y="1704975"/>
          <p14:tracePt t="100249" x="7062788" y="1704975"/>
          <p14:tracePt t="100260" x="7037388" y="1704975"/>
          <p14:tracePt t="100274" x="7000875" y="1704975"/>
          <p14:tracePt t="100290" x="6938963" y="1704975"/>
          <p14:tracePt t="100303" x="6919913" y="1704975"/>
          <p14:tracePt t="100317" x="6919913" y="1697038"/>
          <p14:tracePt t="100330" x="6902450" y="1697038"/>
          <p14:tracePt t="100361" x="6831013" y="1687513"/>
          <p14:tracePt t="100373" x="6786563" y="1687513"/>
          <p14:tracePt t="100388" x="6724650" y="1687513"/>
          <p14:tracePt t="100402" x="6634163" y="1687513"/>
          <p14:tracePt t="100416" x="6626225" y="1687513"/>
          <p14:tracePt t="100445" x="6626225" y="1679575"/>
          <p14:tracePt t="100577" x="6634163" y="1679575"/>
          <p14:tracePt t="100597" x="6634163" y="1687513"/>
          <p14:tracePt t="100607" x="6643688" y="1687513"/>
          <p14:tracePt t="100627" x="6653213" y="1687513"/>
          <p14:tracePt t="100638" x="6661150" y="1697038"/>
          <p14:tracePt t="100648" x="6688138" y="1704975"/>
          <p14:tracePt t="100659" x="6724650" y="1751013"/>
          <p14:tracePt t="100674" x="6777038" y="1758950"/>
          <p14:tracePt t="100688" x="6875463" y="1776413"/>
          <p14:tracePt t="100703" x="6938963" y="1795463"/>
          <p14:tracePt t="100716" x="6973888" y="1812925"/>
          <p14:tracePt t="100731" x="6991350" y="1822450"/>
          <p14:tracePt t="100946" x="6946900" y="1857375"/>
          <p14:tracePt t="100953" x="6786563" y="1938338"/>
          <p14:tracePt t="100964" x="6500813" y="2081213"/>
          <p14:tracePt t="100975" x="6269038" y="2197100"/>
          <p14:tracePt t="100988" x="6072188" y="2347913"/>
          <p14:tracePt t="101002" x="5983288" y="2446338"/>
          <p14:tracePt t="101016" x="5946775" y="2473325"/>
          <p14:tracePt t="101066" x="5956300" y="2473325"/>
          <p14:tracePt t="101311" x="5965825" y="2473325"/>
          <p14:tracePt t="101321" x="5973763" y="2473325"/>
          <p14:tracePt t="101333" x="6018213" y="2473325"/>
          <p14:tracePt t="101345" x="6108700" y="2446338"/>
          <p14:tracePt t="101360" x="6197600" y="2419350"/>
          <p14:tracePt t="101374" x="6456363" y="2322513"/>
          <p14:tracePt t="101387" x="6572250" y="2303463"/>
          <p14:tracePt t="101403" x="6732588" y="2251075"/>
          <p14:tracePt t="101416" x="6777038" y="2251075"/>
          <p14:tracePt t="101430" x="6813550" y="2251075"/>
          <p14:tracePt t="101445" x="6823075" y="2232025"/>
          <p14:tracePt t="101465" x="6823075" y="2224088"/>
          <p14:tracePt t="101475" x="6813550" y="2224088"/>
          <p14:tracePt t="101487" x="6813550" y="2214563"/>
          <p14:tracePt t="101515" x="6813550" y="2179638"/>
          <p14:tracePt t="101528" x="6848475" y="2044700"/>
          <p14:tracePt t="101536" x="6858000" y="2027238"/>
          <p14:tracePt t="101546" x="6858000" y="2000250"/>
          <p14:tracePt t="101566" x="6848475" y="2000250"/>
          <p14:tracePt t="101576" x="6840538" y="2000250"/>
          <p14:tracePt t="101587" x="6831013" y="2000250"/>
          <p14:tracePt t="101601" x="6823075" y="2000250"/>
          <p14:tracePt t="101617" x="6804025" y="2000250"/>
          <p14:tracePt t="101648" x="6796088" y="2000250"/>
          <p14:tracePt t="101658" x="6777038" y="2000250"/>
          <p14:tracePt t="101668" x="6759575" y="2000250"/>
          <p14:tracePt t="101700" x="6759575" y="2009775"/>
          <p14:tracePt t="101709" x="6759575" y="2017713"/>
          <p14:tracePt t="101719" x="6751638" y="2017713"/>
          <p14:tracePt t="101731" x="6742113" y="2027238"/>
          <p14:tracePt t="101744" x="6732588" y="2044700"/>
          <p14:tracePt t="101760" x="6724650" y="2071688"/>
          <p14:tracePt t="101773" x="6724650" y="2081213"/>
          <p14:tracePt t="101787" x="6724650" y="2089150"/>
          <p14:tracePt t="101801" x="6724650" y="2108200"/>
          <p14:tracePt t="101903" x="6732588" y="2108200"/>
          <p14:tracePt t="101913" x="6751638" y="2108200"/>
          <p14:tracePt t="101923" x="6769100" y="2108200"/>
          <p14:tracePt t="101934" x="6777038" y="2098675"/>
          <p14:tracePt t="101944" x="6786563" y="2089150"/>
          <p14:tracePt t="101959" x="6796088" y="2089150"/>
          <p14:tracePt t="102015" x="6786563" y="2089150"/>
          <p14:tracePt t="102026" x="6777038" y="2089150"/>
          <p14:tracePt t="102036" x="6769100" y="2089150"/>
          <p14:tracePt t="102047" x="6759575" y="2089150"/>
          <p14:tracePt t="102058" x="6751638" y="2098675"/>
          <p14:tracePt t="102073" x="6732588" y="2108200"/>
          <p14:tracePt t="102087" x="6653213" y="2197100"/>
          <p14:tracePt t="102101" x="6626225" y="2224088"/>
          <p14:tracePt t="102116" x="6608763" y="2224088"/>
          <p14:tracePt t="102200" x="6626225" y="2224088"/>
          <p14:tracePt t="102209" x="6634163" y="2224088"/>
          <p14:tracePt t="102219" x="6643688" y="2214563"/>
          <p14:tracePt t="102231" x="6680200" y="2179638"/>
          <p14:tracePt t="102244" x="6705600" y="2152650"/>
          <p14:tracePt t="102260" x="6796088" y="2071688"/>
          <p14:tracePt t="102273" x="6875463" y="2000250"/>
          <p14:tracePt t="102287" x="6956425" y="1928813"/>
          <p14:tracePt t="102302" x="7072313" y="1812925"/>
          <p14:tracePt t="102315" x="7081838" y="1795463"/>
          <p14:tracePt t="102330" x="7081838" y="1785938"/>
          <p14:tracePt t="102344" x="7081838" y="1776413"/>
          <p14:tracePt t="102383" x="7062788" y="1785938"/>
          <p14:tracePt t="102393" x="7045325" y="1795463"/>
          <p14:tracePt t="102404" x="7027863" y="1812925"/>
          <p14:tracePt t="102416" x="7010400" y="1822450"/>
          <p14:tracePt t="102430" x="6956425" y="1839913"/>
          <p14:tracePt t="102444" x="6894513" y="1857375"/>
          <p14:tracePt t="102458" x="6875463" y="1866900"/>
          <p14:tracePt t="102474" x="6823075" y="1919288"/>
          <p14:tracePt t="102689" x="6804025" y="1928813"/>
          <p14:tracePt t="102700" x="6777038" y="1928813"/>
          <p14:tracePt t="102710" x="6742113" y="1938338"/>
          <p14:tracePt t="102719" x="6705600" y="1938338"/>
          <p14:tracePt t="102731" x="6680200" y="1938338"/>
          <p14:tracePt t="102744" x="6661150" y="1938338"/>
          <p14:tracePt t="102758" x="6653213" y="1938338"/>
          <p14:tracePt t="102853" x="6661150" y="1938338"/>
          <p14:tracePt t="102862" x="6670675" y="1938338"/>
          <p14:tracePt t="102935" x="6661150" y="1973263"/>
          <p14:tracePt t="102945" x="6626225" y="2027238"/>
          <p14:tracePt t="102954" x="6599238" y="2089150"/>
          <p14:tracePt t="102965" x="6581775" y="2116138"/>
          <p14:tracePt t="102974" x="6581775" y="2143125"/>
          <p14:tracePt t="102986" x="6572250" y="2143125"/>
          <p14:tracePt t="103000" x="6562725" y="2152650"/>
          <p14:tracePt t="103333" x="6572250" y="2152650"/>
          <p14:tracePt t="103344" x="6599238" y="2152650"/>
          <p14:tracePt t="103353" x="6634163" y="2152650"/>
          <p14:tracePt t="103363" x="6670675" y="2152650"/>
          <p14:tracePt t="103375" x="6697663" y="2152650"/>
          <p14:tracePt t="103386" x="6715125" y="2152650"/>
          <p14:tracePt t="103401" x="6724650" y="2152650"/>
          <p14:tracePt t="103415" x="6742113" y="2152650"/>
          <p14:tracePt t="103429" x="6751638" y="2152650"/>
          <p14:tracePt t="103496" x="6751638" y="2143125"/>
          <p14:tracePt t="103526" x="6751638" y="2133600"/>
          <p14:tracePt t="103538" x="6759575" y="2133600"/>
          <p14:tracePt t="103548" x="6759575" y="2125663"/>
          <p14:tracePt t="103609" x="6751638" y="2125663"/>
          <p14:tracePt t="103619" x="6742113" y="2133600"/>
          <p14:tracePt t="103639" x="6724650" y="2133600"/>
          <p14:tracePt t="103649" x="6724650" y="2143125"/>
          <p14:tracePt t="103660" x="6715125" y="2143125"/>
          <p14:tracePt t="103672" x="6705600" y="2143125"/>
          <p14:tracePt t="103690" x="6697663" y="2143125"/>
          <p14:tracePt t="103701" x="6688138" y="2143125"/>
          <p14:tracePt t="103782" x="6697663" y="2143125"/>
          <p14:tracePt t="103802" x="6705600" y="2143125"/>
          <p14:tracePt t="103813" x="6715125" y="2143125"/>
          <p14:tracePt t="103823" x="6732588" y="2143125"/>
          <p14:tracePt t="103833" x="6759575" y="2143125"/>
          <p14:tracePt t="103845" x="6786563" y="2143125"/>
          <p14:tracePt t="103857" x="6813550" y="2143125"/>
          <p14:tracePt t="103872" x="6831013" y="2133600"/>
          <p14:tracePt t="103935" x="6823075" y="2133600"/>
          <p14:tracePt t="103945" x="6813550" y="2133600"/>
          <p14:tracePt t="103955" x="6804025" y="2133600"/>
          <p14:tracePt t="103976" x="6796088" y="2133600"/>
          <p14:tracePt t="103986" x="6786563" y="2143125"/>
          <p14:tracePt t="104017" x="6777038" y="2143125"/>
          <p14:tracePt t="104088" x="6769100" y="2143125"/>
          <p14:tracePt t="104119" x="6759575" y="2143125"/>
          <p14:tracePt t="104251" x="6769100" y="2143125"/>
          <p14:tracePt t="104272" x="6777038" y="2143125"/>
          <p14:tracePt t="104281" x="6786563" y="2143125"/>
          <p14:tracePt t="104302" x="6796088" y="2143125"/>
          <p14:tracePt t="104323" x="6804025" y="2143125"/>
          <p14:tracePt t="104345" x="6813550" y="2143125"/>
          <p14:tracePt t="104354" x="6823075" y="2133600"/>
          <p14:tracePt t="104363" x="6831013" y="2133600"/>
          <p14:tracePt t="104384" x="6840538" y="2133600"/>
          <p14:tracePt t="104476" x="6831013" y="2143125"/>
          <p14:tracePt t="104496" x="6823075" y="2143125"/>
          <p14:tracePt t="104507" x="6813550" y="2143125"/>
          <p14:tracePt t="104517" x="6804025" y="2143125"/>
          <p14:tracePt t="104528" x="6796088" y="2152650"/>
          <p14:tracePt t="104547" x="6777038" y="2152650"/>
          <p14:tracePt t="104559" x="6769100" y="2152650"/>
          <p14:tracePt t="104570" x="6759575" y="2152650"/>
          <p14:tracePt t="104598" x="6751638" y="2152650"/>
          <p14:tracePt t="104680" x="6759575" y="2152650"/>
          <p14:tracePt t="104690" x="6769100" y="2152650"/>
          <p14:tracePt t="104702" x="6777038" y="2152650"/>
          <p14:tracePt t="104720" x="6786563" y="2152650"/>
          <p14:tracePt t="104731" x="6796088" y="2152650"/>
          <p14:tracePt t="104743" x="6804025" y="2152650"/>
          <p14:tracePt t="104773" x="6813550" y="2152650"/>
          <p14:tracePt t="104845" x="6804025" y="2152650"/>
          <p14:tracePt t="104854" x="6796088" y="2152650"/>
          <p14:tracePt t="104864" x="6777038" y="2152650"/>
          <p14:tracePt t="104884" x="6769100" y="2152650"/>
          <p14:tracePt t="104894" x="6759575" y="2152650"/>
          <p14:tracePt t="104905" x="6751638" y="2152650"/>
          <p14:tracePt t="104925" x="6742113" y="2152650"/>
          <p14:tracePt t="104997" x="6759575" y="2152650"/>
          <p14:tracePt t="105007" x="6769100" y="2152650"/>
          <p14:tracePt t="105016" x="6777038" y="2152650"/>
          <p14:tracePt t="105028" x="6786563" y="2152650"/>
          <p14:tracePt t="105042" x="6796088" y="2152650"/>
          <p14:tracePt t="105058" x="6804025" y="2152650"/>
          <p14:tracePt t="105071" x="6813550" y="2152650"/>
          <p14:tracePt t="105085" x="6823075" y="2160588"/>
          <p14:tracePt t="105099" x="6858000" y="2170113"/>
          <p14:tracePt t="105114" x="6858000" y="2179638"/>
          <p14:tracePt t="105159" x="6813550" y="2241550"/>
          <p14:tracePt t="112148" x="6875463" y="2241550"/>
          <p14:tracePt t="112156" x="6919913" y="2241550"/>
          <p14:tracePt t="112168" x="6983413" y="2241550"/>
          <p14:tracePt t="112180" x="7018338" y="2232025"/>
          <p14:tracePt t="112195" x="7081838" y="2224088"/>
          <p14:tracePt t="112209" x="7180263" y="2214563"/>
          <p14:tracePt t="112223" x="7205663" y="2205038"/>
          <p14:tracePt t="112238" x="7215188" y="2205038"/>
          <p14:tracePt t="112279" x="7205663" y="2205038"/>
          <p14:tracePt t="112300" x="7197725" y="2205038"/>
          <p14:tracePt t="112320" x="7180263" y="2205038"/>
          <p14:tracePt t="112330" x="7170738" y="2205038"/>
          <p14:tracePt t="112340" x="7134225" y="2205038"/>
          <p14:tracePt t="112351" x="7081838" y="2205038"/>
          <p14:tracePt t="112366" x="7000875" y="2232025"/>
          <p14:tracePt t="112381" x="6751638" y="2268538"/>
          <p14:tracePt t="112395" x="6616700" y="2286000"/>
          <p14:tracePt t="112409" x="6491288" y="2295525"/>
          <p14:tracePt t="112423" x="6269038" y="2339975"/>
          <p14:tracePt t="112437" x="6161088" y="2347913"/>
          <p14:tracePt t="112452" x="5884863" y="2411413"/>
          <p14:tracePt t="112466" x="5705475" y="2490788"/>
          <p14:tracePt t="112480" x="5562600" y="2527300"/>
          <p14:tracePt t="112494" x="5419725" y="2544763"/>
          <p14:tracePt t="112740" x="5268913" y="2581275"/>
          <p14:tracePt t="112748" x="4938713" y="2643188"/>
          <p14:tracePt t="112758" x="4562475" y="2724150"/>
          <p14:tracePt t="112769" x="4125913" y="2830513"/>
          <p14:tracePt t="112780" x="3679825" y="2894013"/>
          <p14:tracePt t="112794" x="3348038" y="2946400"/>
          <p14:tracePt t="112809" x="2919413" y="2982913"/>
          <p14:tracePt t="112823" x="2822575" y="2990850"/>
          <p14:tracePt t="112837" x="2751138" y="3000375"/>
          <p14:tracePt t="112852" x="2643188" y="3000375"/>
          <p14:tracePt t="112866" x="2608263" y="3000375"/>
          <p14:tracePt t="112880" x="2589213" y="3017838"/>
          <p14:tracePt t="113146" x="2625725" y="3017838"/>
          <p14:tracePt t="113156" x="2714625" y="3017838"/>
          <p14:tracePt t="113167" x="2830513" y="3017838"/>
          <p14:tracePt t="113180" x="2946400" y="3017838"/>
          <p14:tracePt t="113194" x="3081338" y="3017838"/>
          <p14:tracePt t="113208" x="3286125" y="3017838"/>
          <p14:tracePt t="113222" x="3357563" y="3017838"/>
          <p14:tracePt t="113238" x="3490913" y="3017838"/>
          <p14:tracePt t="113251" x="3571875" y="3036888"/>
          <p14:tracePt t="113265" x="3643313" y="3044825"/>
          <p14:tracePt t="113279" x="3786188" y="3081338"/>
          <p14:tracePt t="113294" x="3830638" y="3089275"/>
          <p14:tracePt t="113310" x="3848100" y="3089275"/>
          <p14:tracePt t="113351" x="3848100" y="3081338"/>
          <p14:tracePt t="113361" x="3848100" y="3071813"/>
          <p14:tracePt t="113371" x="3884613" y="3009900"/>
          <p14:tracePt t="113382" x="3929063" y="2938463"/>
          <p14:tracePt t="113394" x="3956050" y="2894013"/>
          <p14:tracePt t="113407" x="3956050" y="2867025"/>
          <p14:tracePt t="113422" x="3929063" y="2857500"/>
          <p14:tracePt t="113436" x="3902075" y="2847975"/>
          <p14:tracePt t="113453" x="3840163" y="2840038"/>
          <p14:tracePt t="113465" x="3714750" y="2822575"/>
          <p14:tracePt t="113479" x="3562350" y="2786063"/>
          <p14:tracePt t="113494" x="3089275" y="2687638"/>
          <p14:tracePt t="113508" x="2867025" y="2679700"/>
          <p14:tracePt t="113524" x="2571750" y="2679700"/>
          <p14:tracePt t="113537" x="2482850" y="2679700"/>
          <p14:tracePt t="113551" x="2419350" y="2679700"/>
          <p14:tracePt t="113565" x="2357438" y="2679700"/>
          <p14:tracePt t="113579" x="2312988" y="2679700"/>
          <p14:tracePt t="113595" x="2214563" y="2697163"/>
          <p14:tracePt t="113608" x="2152650" y="2724150"/>
          <p14:tracePt t="113622" x="2116138" y="2759075"/>
          <p14:tracePt t="113636" x="2062163" y="2803525"/>
          <p14:tracePt t="113651" x="2062163" y="2822575"/>
          <p14:tracePt t="113667" x="2054225" y="2874963"/>
          <p14:tracePt t="113679" x="2036763" y="2928938"/>
          <p14:tracePt t="113694" x="2009775" y="2965450"/>
          <p14:tracePt t="113708" x="1973263" y="3108325"/>
          <p14:tracePt t="113722" x="1965325" y="3152775"/>
          <p14:tracePt t="113739" x="1965325" y="3170238"/>
          <p14:tracePt t="113751" x="1973263" y="3170238"/>
          <p14:tracePt t="113765" x="2009775" y="3170238"/>
          <p14:tracePt t="113779" x="2214563" y="3179763"/>
          <p14:tracePt t="113793" x="2347913" y="3205163"/>
          <p14:tracePt t="113810" x="2732088" y="3295650"/>
          <p14:tracePt t="113822" x="2840038" y="3313113"/>
          <p14:tracePt t="113836" x="2946400" y="3322638"/>
          <p14:tracePt t="113851" x="3214688" y="3357563"/>
          <p14:tracePt t="113865" x="3322638" y="3357563"/>
          <p14:tracePt t="113882" x="3509963" y="3357563"/>
          <p14:tracePt t="113894" x="3589338" y="3348038"/>
          <p14:tracePt t="113908" x="3598863" y="3348038"/>
          <p14:tracePt t="113922" x="3608388" y="3330575"/>
          <p14:tracePt t="113936" x="3608388" y="3322638"/>
          <p14:tracePt t="113965" x="3768725" y="3170238"/>
          <p14:tracePt t="113979" x="3830638" y="3125788"/>
          <p14:tracePt t="113994" x="3848100" y="3108325"/>
          <p14:tracePt t="114035" x="3840163" y="3108325"/>
          <p14:tracePt t="114045" x="3830638" y="3108325"/>
          <p14:tracePt t="114055" x="3822700" y="3108325"/>
          <p14:tracePt t="114066" x="3813175" y="3089275"/>
          <p14:tracePt t="114079" x="3813175" y="3062288"/>
          <p14:tracePt t="114093" x="3786188" y="3044825"/>
          <p14:tracePt t="114108" x="3697288" y="3000375"/>
          <p14:tracePt t="114122" x="3608388" y="2973388"/>
          <p14:tracePt t="114137" x="3455988" y="2955925"/>
          <p14:tracePt t="114150" x="3313113" y="2990850"/>
          <p14:tracePt t="114165" x="3143250" y="3027363"/>
          <p14:tracePt t="114179" x="2919413" y="3071813"/>
          <p14:tracePt t="114192" x="2830513" y="3108325"/>
          <p14:tracePt t="114207" x="2741613" y="3116263"/>
          <p14:tracePt t="114221" x="2697163" y="3116263"/>
          <p14:tracePt t="114235" x="2652713" y="3133725"/>
          <p14:tracePt t="114250" x="2589213" y="3143250"/>
          <p14:tracePt t="114265" x="2554288" y="3152775"/>
          <p14:tracePt t="114279" x="2473325" y="3152775"/>
          <p14:tracePt t="114293" x="2446338" y="315277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paths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27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38894"/>
      </p:ext>
    </p:extLst>
  </p:cSld>
  <p:clrMapOvr>
    <a:masterClrMapping/>
  </p:clrMapOvr>
  <p:transition advTm="49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critical path of scheme?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Critical path is the slowest </a:t>
            </a:r>
            <a:r>
              <a:rPr lang="en-US" dirty="0"/>
              <a:t>logic path in the </a:t>
            </a:r>
            <a:r>
              <a:rPr lang="en-US" dirty="0" smtClean="0"/>
              <a:t>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Reliable</a:t>
            </a:r>
            <a:r>
              <a:rPr lang="en-US" dirty="0" smtClean="0"/>
              <a:t> result of whole logic path can not be ready until critical path is passed by signal</a:t>
            </a:r>
            <a:endParaRPr lang="ru-RU" dirty="0"/>
          </a:p>
        </p:txBody>
      </p:sp>
      <p:grpSp>
        <p:nvGrpSpPr>
          <p:cNvPr id="4" name="Group 7"/>
          <p:cNvGrpSpPr/>
          <p:nvPr/>
        </p:nvGrpSpPr>
        <p:grpSpPr>
          <a:xfrm>
            <a:off x="2892265" y="4127313"/>
            <a:ext cx="424236" cy="406400"/>
            <a:chOff x="1607464" y="2009795"/>
            <a:chExt cx="720577" cy="690282"/>
          </a:xfrm>
        </p:grpSpPr>
        <p:sp>
          <p:nvSpPr>
            <p:cNvPr id="5" name="Isosceles Triangle 8"/>
            <p:cNvSpPr/>
            <p:nvPr/>
          </p:nvSpPr>
          <p:spPr bwMode="auto">
            <a:xfrm rot="5400000">
              <a:off x="1559859" y="2057400"/>
              <a:ext cx="690282" cy="595071"/>
            </a:xfrm>
            <a:prstGeom prst="triangl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" name="Oval 9"/>
            <p:cNvSpPr/>
            <p:nvPr/>
          </p:nvSpPr>
          <p:spPr bwMode="auto">
            <a:xfrm>
              <a:off x="2193570" y="2287699"/>
              <a:ext cx="134471" cy="134471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>
                <a:solidFill>
                  <a:schemeClr val="dk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</p:grpSp>
      <p:sp>
        <p:nvSpPr>
          <p:cNvPr id="7" name="Flowchart: Delay 10"/>
          <p:cNvSpPr/>
          <p:nvPr/>
        </p:nvSpPr>
        <p:spPr bwMode="auto">
          <a:xfrm>
            <a:off x="3670859" y="4131123"/>
            <a:ext cx="663742" cy="812800"/>
          </a:xfrm>
          <a:custGeom>
            <a:avLst/>
            <a:gdLst>
              <a:gd name="connsiteX0" fmla="*/ 0 w 658964"/>
              <a:gd name="connsiteY0" fmla="*/ 0 h 812800"/>
              <a:gd name="connsiteX1" fmla="*/ 329482 w 658964"/>
              <a:gd name="connsiteY1" fmla="*/ 0 h 812800"/>
              <a:gd name="connsiteX2" fmla="*/ 658964 w 658964"/>
              <a:gd name="connsiteY2" fmla="*/ 406400 h 812800"/>
              <a:gd name="connsiteX3" fmla="*/ 329482 w 658964"/>
              <a:gd name="connsiteY3" fmla="*/ 812800 h 812800"/>
              <a:gd name="connsiteX4" fmla="*/ 0 w 658964"/>
              <a:gd name="connsiteY4" fmla="*/ 812800 h 812800"/>
              <a:gd name="connsiteX5" fmla="*/ 0 w 658964"/>
              <a:gd name="connsiteY5" fmla="*/ 0 h 812800"/>
              <a:gd name="connsiteX0" fmla="*/ 969 w 659933"/>
              <a:gd name="connsiteY0" fmla="*/ 0 h 812800"/>
              <a:gd name="connsiteX1" fmla="*/ 330451 w 659933"/>
              <a:gd name="connsiteY1" fmla="*/ 0 h 812800"/>
              <a:gd name="connsiteX2" fmla="*/ 659933 w 659933"/>
              <a:gd name="connsiteY2" fmla="*/ 406400 h 812800"/>
              <a:gd name="connsiteX3" fmla="*/ 330451 w 659933"/>
              <a:gd name="connsiteY3" fmla="*/ 812800 h 812800"/>
              <a:gd name="connsiteX4" fmla="*/ 969 w 659933"/>
              <a:gd name="connsiteY4" fmla="*/ 812800 h 812800"/>
              <a:gd name="connsiteX5" fmla="*/ 0 w 659933"/>
              <a:gd name="connsiteY5" fmla="*/ 199987 h 812800"/>
              <a:gd name="connsiteX6" fmla="*/ 969 w 659933"/>
              <a:gd name="connsiteY6" fmla="*/ 0 h 812800"/>
              <a:gd name="connsiteX0" fmla="*/ 4778 w 663742"/>
              <a:gd name="connsiteY0" fmla="*/ 0 h 812800"/>
              <a:gd name="connsiteX1" fmla="*/ 334260 w 663742"/>
              <a:gd name="connsiteY1" fmla="*/ 0 h 812800"/>
              <a:gd name="connsiteX2" fmla="*/ 663742 w 663742"/>
              <a:gd name="connsiteY2" fmla="*/ 406400 h 812800"/>
              <a:gd name="connsiteX3" fmla="*/ 334260 w 663742"/>
              <a:gd name="connsiteY3" fmla="*/ 812800 h 812800"/>
              <a:gd name="connsiteX4" fmla="*/ 4778 w 663742"/>
              <a:gd name="connsiteY4" fmla="*/ 812800 h 812800"/>
              <a:gd name="connsiteX5" fmla="*/ 0 w 663742"/>
              <a:gd name="connsiteY5" fmla="*/ 653377 h 812800"/>
              <a:gd name="connsiteX6" fmla="*/ 3809 w 663742"/>
              <a:gd name="connsiteY6" fmla="*/ 199987 h 812800"/>
              <a:gd name="connsiteX7" fmla="*/ 4778 w 663742"/>
              <a:gd name="connsiteY7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3742" h="812800">
                <a:moveTo>
                  <a:pt x="4778" y="0"/>
                </a:moveTo>
                <a:lnTo>
                  <a:pt x="334260" y="0"/>
                </a:lnTo>
                <a:cubicBezTo>
                  <a:pt x="516228" y="0"/>
                  <a:pt x="663742" y="181951"/>
                  <a:pt x="663742" y="406400"/>
                </a:cubicBezTo>
                <a:cubicBezTo>
                  <a:pt x="663742" y="630849"/>
                  <a:pt x="516228" y="812800"/>
                  <a:pt x="334260" y="812800"/>
                </a:cubicBezTo>
                <a:lnTo>
                  <a:pt x="4778" y="812800"/>
                </a:lnTo>
                <a:lnTo>
                  <a:pt x="0" y="653377"/>
                </a:lnTo>
                <a:cubicBezTo>
                  <a:pt x="1270" y="502247"/>
                  <a:pt x="2539" y="351117"/>
                  <a:pt x="3809" y="199987"/>
                </a:cubicBezTo>
                <a:lnTo>
                  <a:pt x="477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8" name="Flowchart: Delay 18"/>
          <p:cNvSpPr/>
          <p:nvPr/>
        </p:nvSpPr>
        <p:spPr bwMode="auto">
          <a:xfrm flipH="1">
            <a:off x="4923119" y="3512855"/>
            <a:ext cx="632999" cy="820453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3276 w 10041"/>
              <a:gd name="connsiteY0" fmla="*/ 0 h 10023"/>
              <a:gd name="connsiteX1" fmla="*/ 10041 w 10041"/>
              <a:gd name="connsiteY1" fmla="*/ 23 h 10023"/>
              <a:gd name="connsiteX2" fmla="*/ 8374 w 10041"/>
              <a:gd name="connsiteY2" fmla="*/ 5023 h 10023"/>
              <a:gd name="connsiteX3" fmla="*/ 10041 w 10041"/>
              <a:gd name="connsiteY3" fmla="*/ 10023 h 10023"/>
              <a:gd name="connsiteX4" fmla="*/ 1708 w 10041"/>
              <a:gd name="connsiteY4" fmla="*/ 10023 h 10023"/>
              <a:gd name="connsiteX5" fmla="*/ 41 w 10041"/>
              <a:gd name="connsiteY5" fmla="*/ 5023 h 10023"/>
              <a:gd name="connsiteX6" fmla="*/ 3276 w 10041"/>
              <a:gd name="connsiteY6" fmla="*/ 0 h 10023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8335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3237 w 10002"/>
              <a:gd name="connsiteY0" fmla="*/ 0 h 10070"/>
              <a:gd name="connsiteX1" fmla="*/ 10002 w 10002"/>
              <a:gd name="connsiteY1" fmla="*/ 23 h 10070"/>
              <a:gd name="connsiteX2" fmla="*/ 7439 w 10002"/>
              <a:gd name="connsiteY2" fmla="*/ 5023 h 10070"/>
              <a:gd name="connsiteX3" fmla="*/ 10002 w 10002"/>
              <a:gd name="connsiteY3" fmla="*/ 10023 h 10070"/>
              <a:gd name="connsiteX4" fmla="*/ 3656 w 10002"/>
              <a:gd name="connsiteY4" fmla="*/ 10070 h 10070"/>
              <a:gd name="connsiteX5" fmla="*/ 2 w 10002"/>
              <a:gd name="connsiteY5" fmla="*/ 5023 h 10070"/>
              <a:gd name="connsiteX6" fmla="*/ 3237 w 10002"/>
              <a:gd name="connsiteY6" fmla="*/ 0 h 10070"/>
              <a:gd name="connsiteX0" fmla="*/ 2761 w 9526"/>
              <a:gd name="connsiteY0" fmla="*/ 0 h 10070"/>
              <a:gd name="connsiteX1" fmla="*/ 9526 w 9526"/>
              <a:gd name="connsiteY1" fmla="*/ 23 h 10070"/>
              <a:gd name="connsiteX2" fmla="*/ 6963 w 9526"/>
              <a:gd name="connsiteY2" fmla="*/ 5023 h 10070"/>
              <a:gd name="connsiteX3" fmla="*/ 9526 w 9526"/>
              <a:gd name="connsiteY3" fmla="*/ 10023 h 10070"/>
              <a:gd name="connsiteX4" fmla="*/ 3180 w 9526"/>
              <a:gd name="connsiteY4" fmla="*/ 10070 h 10070"/>
              <a:gd name="connsiteX5" fmla="*/ 2 w 9526"/>
              <a:gd name="connsiteY5" fmla="*/ 5023 h 10070"/>
              <a:gd name="connsiteX6" fmla="*/ 2761 w 9526"/>
              <a:gd name="connsiteY6" fmla="*/ 0 h 10070"/>
              <a:gd name="connsiteX0" fmla="*/ 2898 w 10000"/>
              <a:gd name="connsiteY0" fmla="*/ 0 h 10000"/>
              <a:gd name="connsiteX1" fmla="*/ 10000 w 10000"/>
              <a:gd name="connsiteY1" fmla="*/ 23 h 10000"/>
              <a:gd name="connsiteX2" fmla="*/ 7309 w 10000"/>
              <a:gd name="connsiteY2" fmla="*/ 4988 h 10000"/>
              <a:gd name="connsiteX3" fmla="*/ 10000 w 10000"/>
              <a:gd name="connsiteY3" fmla="*/ 9953 h 10000"/>
              <a:gd name="connsiteX4" fmla="*/ 3338 w 10000"/>
              <a:gd name="connsiteY4" fmla="*/ 10000 h 10000"/>
              <a:gd name="connsiteX5" fmla="*/ 2 w 10000"/>
              <a:gd name="connsiteY5" fmla="*/ 4988 h 10000"/>
              <a:gd name="connsiteX6" fmla="*/ 2898 w 10000"/>
              <a:gd name="connsiteY6" fmla="*/ 0 h 10000"/>
              <a:gd name="connsiteX0" fmla="*/ 4522 w 10008"/>
              <a:gd name="connsiteY0" fmla="*/ 0 h 10000"/>
              <a:gd name="connsiteX1" fmla="*/ 10008 w 10008"/>
              <a:gd name="connsiteY1" fmla="*/ 23 h 10000"/>
              <a:gd name="connsiteX2" fmla="*/ 7317 w 10008"/>
              <a:gd name="connsiteY2" fmla="*/ 4988 h 10000"/>
              <a:gd name="connsiteX3" fmla="*/ 10008 w 10008"/>
              <a:gd name="connsiteY3" fmla="*/ 9953 h 10000"/>
              <a:gd name="connsiteX4" fmla="*/ 3346 w 10008"/>
              <a:gd name="connsiteY4" fmla="*/ 10000 h 10000"/>
              <a:gd name="connsiteX5" fmla="*/ 10 w 10008"/>
              <a:gd name="connsiteY5" fmla="*/ 4988 h 10000"/>
              <a:gd name="connsiteX6" fmla="*/ 4522 w 10008"/>
              <a:gd name="connsiteY6" fmla="*/ 0 h 10000"/>
              <a:gd name="connsiteX0" fmla="*/ 4518 w 10004"/>
              <a:gd name="connsiteY0" fmla="*/ 0 h 10000"/>
              <a:gd name="connsiteX1" fmla="*/ 10004 w 10004"/>
              <a:gd name="connsiteY1" fmla="*/ 23 h 10000"/>
              <a:gd name="connsiteX2" fmla="*/ 7313 w 10004"/>
              <a:gd name="connsiteY2" fmla="*/ 4988 h 10000"/>
              <a:gd name="connsiteX3" fmla="*/ 10004 w 10004"/>
              <a:gd name="connsiteY3" fmla="*/ 9953 h 10000"/>
              <a:gd name="connsiteX4" fmla="*/ 5516 w 10004"/>
              <a:gd name="connsiteY4" fmla="*/ 10000 h 10000"/>
              <a:gd name="connsiteX5" fmla="*/ 6 w 10004"/>
              <a:gd name="connsiteY5" fmla="*/ 4988 h 10000"/>
              <a:gd name="connsiteX6" fmla="*/ 4518 w 10004"/>
              <a:gd name="connsiteY6" fmla="*/ 0 h 10000"/>
              <a:gd name="connsiteX0" fmla="*/ 4530 w 10016"/>
              <a:gd name="connsiteY0" fmla="*/ 0 h 10047"/>
              <a:gd name="connsiteX1" fmla="*/ 10016 w 10016"/>
              <a:gd name="connsiteY1" fmla="*/ 23 h 10047"/>
              <a:gd name="connsiteX2" fmla="*/ 7325 w 10016"/>
              <a:gd name="connsiteY2" fmla="*/ 4988 h 10047"/>
              <a:gd name="connsiteX3" fmla="*/ 10016 w 10016"/>
              <a:gd name="connsiteY3" fmla="*/ 9953 h 10047"/>
              <a:gd name="connsiteX4" fmla="*/ 6439 w 10016"/>
              <a:gd name="connsiteY4" fmla="*/ 10047 h 10047"/>
              <a:gd name="connsiteX5" fmla="*/ 18 w 10016"/>
              <a:gd name="connsiteY5" fmla="*/ 4988 h 10047"/>
              <a:gd name="connsiteX6" fmla="*/ 4530 w 10016"/>
              <a:gd name="connsiteY6" fmla="*/ 0 h 10047"/>
              <a:gd name="connsiteX0" fmla="*/ 5602 w 10001"/>
              <a:gd name="connsiteY0" fmla="*/ 0 h 10024"/>
              <a:gd name="connsiteX1" fmla="*/ 10001 w 10001"/>
              <a:gd name="connsiteY1" fmla="*/ 0 h 10024"/>
              <a:gd name="connsiteX2" fmla="*/ 7310 w 10001"/>
              <a:gd name="connsiteY2" fmla="*/ 4965 h 10024"/>
              <a:gd name="connsiteX3" fmla="*/ 10001 w 10001"/>
              <a:gd name="connsiteY3" fmla="*/ 9930 h 10024"/>
              <a:gd name="connsiteX4" fmla="*/ 6424 w 10001"/>
              <a:gd name="connsiteY4" fmla="*/ 10024 h 10024"/>
              <a:gd name="connsiteX5" fmla="*/ 3 w 10001"/>
              <a:gd name="connsiteY5" fmla="*/ 4965 h 10024"/>
              <a:gd name="connsiteX6" fmla="*/ 5602 w 10001"/>
              <a:gd name="connsiteY6" fmla="*/ 0 h 10024"/>
              <a:gd name="connsiteX0" fmla="*/ 6158 w 9999"/>
              <a:gd name="connsiteY0" fmla="*/ 0 h 10024"/>
              <a:gd name="connsiteX1" fmla="*/ 9999 w 9999"/>
              <a:gd name="connsiteY1" fmla="*/ 0 h 10024"/>
              <a:gd name="connsiteX2" fmla="*/ 7308 w 9999"/>
              <a:gd name="connsiteY2" fmla="*/ 4965 h 10024"/>
              <a:gd name="connsiteX3" fmla="*/ 9999 w 9999"/>
              <a:gd name="connsiteY3" fmla="*/ 9930 h 10024"/>
              <a:gd name="connsiteX4" fmla="*/ 6422 w 9999"/>
              <a:gd name="connsiteY4" fmla="*/ 10024 h 10024"/>
              <a:gd name="connsiteX5" fmla="*/ 1 w 9999"/>
              <a:gd name="connsiteY5" fmla="*/ 4965 h 10024"/>
              <a:gd name="connsiteX6" fmla="*/ 6158 w 9999"/>
              <a:gd name="connsiteY6" fmla="*/ 0 h 10024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6159 w 10000"/>
              <a:gd name="connsiteY0" fmla="*/ 0 h 10000"/>
              <a:gd name="connsiteX1" fmla="*/ 10000 w 10000"/>
              <a:gd name="connsiteY1" fmla="*/ 0 h 10000"/>
              <a:gd name="connsiteX2" fmla="*/ 7309 w 10000"/>
              <a:gd name="connsiteY2" fmla="*/ 4953 h 10000"/>
              <a:gd name="connsiteX3" fmla="*/ 10000 w 10000"/>
              <a:gd name="connsiteY3" fmla="*/ 9906 h 10000"/>
              <a:gd name="connsiteX4" fmla="*/ 6423 w 10000"/>
              <a:gd name="connsiteY4" fmla="*/ 10000 h 10000"/>
              <a:gd name="connsiteX5" fmla="*/ 1 w 10000"/>
              <a:gd name="connsiteY5" fmla="*/ 4953 h 10000"/>
              <a:gd name="connsiteX6" fmla="*/ 6159 w 10000"/>
              <a:gd name="connsiteY6" fmla="*/ 0 h 10000"/>
              <a:gd name="connsiteX0" fmla="*/ 5924 w 9765"/>
              <a:gd name="connsiteY0" fmla="*/ 0 h 10000"/>
              <a:gd name="connsiteX1" fmla="*/ 9765 w 9765"/>
              <a:gd name="connsiteY1" fmla="*/ 0 h 10000"/>
              <a:gd name="connsiteX2" fmla="*/ 7074 w 9765"/>
              <a:gd name="connsiteY2" fmla="*/ 4953 h 10000"/>
              <a:gd name="connsiteX3" fmla="*/ 9765 w 9765"/>
              <a:gd name="connsiteY3" fmla="*/ 9906 h 10000"/>
              <a:gd name="connsiteX4" fmla="*/ 6188 w 9765"/>
              <a:gd name="connsiteY4" fmla="*/ 10000 h 10000"/>
              <a:gd name="connsiteX5" fmla="*/ 1 w 9765"/>
              <a:gd name="connsiteY5" fmla="*/ 4953 h 10000"/>
              <a:gd name="connsiteX6" fmla="*/ 5924 w 9765"/>
              <a:gd name="connsiteY6" fmla="*/ 0 h 10000"/>
              <a:gd name="connsiteX0" fmla="*/ 6067 w 10039"/>
              <a:gd name="connsiteY0" fmla="*/ 0 h 10000"/>
              <a:gd name="connsiteX1" fmla="*/ 10000 w 10039"/>
              <a:gd name="connsiteY1" fmla="*/ 0 h 10000"/>
              <a:gd name="connsiteX2" fmla="*/ 8034 w 10039"/>
              <a:gd name="connsiteY2" fmla="*/ 1970 h 10000"/>
              <a:gd name="connsiteX3" fmla="*/ 7244 w 10039"/>
              <a:gd name="connsiteY3" fmla="*/ 4953 h 10000"/>
              <a:gd name="connsiteX4" fmla="*/ 10000 w 10039"/>
              <a:gd name="connsiteY4" fmla="*/ 9906 h 10000"/>
              <a:gd name="connsiteX5" fmla="*/ 6337 w 10039"/>
              <a:gd name="connsiteY5" fmla="*/ 10000 h 10000"/>
              <a:gd name="connsiteX6" fmla="*/ 1 w 10039"/>
              <a:gd name="connsiteY6" fmla="*/ 4953 h 10000"/>
              <a:gd name="connsiteX7" fmla="*/ 6067 w 10039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034 w 10000"/>
              <a:gd name="connsiteY2" fmla="*/ 1970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10000 w 10000"/>
              <a:gd name="connsiteY4" fmla="*/ 9906 h 10000"/>
              <a:gd name="connsiteX5" fmla="*/ 6337 w 10000"/>
              <a:gd name="connsiteY5" fmla="*/ 10000 h 10000"/>
              <a:gd name="connsiteX6" fmla="*/ 1 w 10000"/>
              <a:gd name="connsiteY6" fmla="*/ 4953 h 10000"/>
              <a:gd name="connsiteX7" fmla="*/ 6067 w 10000"/>
              <a:gd name="connsiteY7" fmla="*/ 0 h 10000"/>
              <a:gd name="connsiteX0" fmla="*/ 6067 w 10064"/>
              <a:gd name="connsiteY0" fmla="*/ 0 h 10000"/>
              <a:gd name="connsiteX1" fmla="*/ 10000 w 10064"/>
              <a:gd name="connsiteY1" fmla="*/ 0 h 10000"/>
              <a:gd name="connsiteX2" fmla="*/ 7914 w 10064"/>
              <a:gd name="connsiteY2" fmla="*/ 2179 h 10000"/>
              <a:gd name="connsiteX3" fmla="*/ 7244 w 10064"/>
              <a:gd name="connsiteY3" fmla="*/ 4953 h 10000"/>
              <a:gd name="connsiteX4" fmla="*/ 8566 w 10064"/>
              <a:gd name="connsiteY4" fmla="*/ 8000 h 10000"/>
              <a:gd name="connsiteX5" fmla="*/ 10000 w 10064"/>
              <a:gd name="connsiteY5" fmla="*/ 9906 h 10000"/>
              <a:gd name="connsiteX6" fmla="*/ 6337 w 10064"/>
              <a:gd name="connsiteY6" fmla="*/ 10000 h 10000"/>
              <a:gd name="connsiteX7" fmla="*/ 1 w 10064"/>
              <a:gd name="connsiteY7" fmla="*/ 4953 h 10000"/>
              <a:gd name="connsiteX8" fmla="*/ 6067 w 10064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55"/>
              <a:gd name="connsiteY0" fmla="*/ 0 h 10000"/>
              <a:gd name="connsiteX1" fmla="*/ 10000 w 10055"/>
              <a:gd name="connsiteY1" fmla="*/ 0 h 10000"/>
              <a:gd name="connsiteX2" fmla="*/ 7914 w 10055"/>
              <a:gd name="connsiteY2" fmla="*/ 2179 h 10000"/>
              <a:gd name="connsiteX3" fmla="*/ 7244 w 10055"/>
              <a:gd name="connsiteY3" fmla="*/ 4953 h 10000"/>
              <a:gd name="connsiteX4" fmla="*/ 8566 w 10055"/>
              <a:gd name="connsiteY4" fmla="*/ 8000 h 10000"/>
              <a:gd name="connsiteX5" fmla="*/ 10000 w 10055"/>
              <a:gd name="connsiteY5" fmla="*/ 9906 h 10000"/>
              <a:gd name="connsiteX6" fmla="*/ 6337 w 10055"/>
              <a:gd name="connsiteY6" fmla="*/ 10000 h 10000"/>
              <a:gd name="connsiteX7" fmla="*/ 1 w 10055"/>
              <a:gd name="connsiteY7" fmla="*/ 4953 h 10000"/>
              <a:gd name="connsiteX8" fmla="*/ 6067 w 10055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44 w 10000"/>
              <a:gd name="connsiteY3" fmla="*/ 4953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7914 w 10000"/>
              <a:gd name="connsiteY2" fmla="*/ 2179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  <a:gd name="connsiteX0" fmla="*/ 6067 w 10000"/>
              <a:gd name="connsiteY0" fmla="*/ 0 h 10000"/>
              <a:gd name="connsiteX1" fmla="*/ 10000 w 10000"/>
              <a:gd name="connsiteY1" fmla="*/ 0 h 10000"/>
              <a:gd name="connsiteX2" fmla="*/ 8125 w 10000"/>
              <a:gd name="connsiteY2" fmla="*/ 2063 h 10000"/>
              <a:gd name="connsiteX3" fmla="*/ 7214 w 10000"/>
              <a:gd name="connsiteY3" fmla="*/ 4837 h 10000"/>
              <a:gd name="connsiteX4" fmla="*/ 8566 w 10000"/>
              <a:gd name="connsiteY4" fmla="*/ 8000 h 10000"/>
              <a:gd name="connsiteX5" fmla="*/ 10000 w 10000"/>
              <a:gd name="connsiteY5" fmla="*/ 9906 h 10000"/>
              <a:gd name="connsiteX6" fmla="*/ 6337 w 10000"/>
              <a:gd name="connsiteY6" fmla="*/ 10000 h 10000"/>
              <a:gd name="connsiteX7" fmla="*/ 1 w 10000"/>
              <a:gd name="connsiteY7" fmla="*/ 4953 h 10000"/>
              <a:gd name="connsiteX8" fmla="*/ 6067 w 10000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6067" y="0"/>
                </a:moveTo>
                <a:lnTo>
                  <a:pt x="10000" y="0"/>
                </a:lnTo>
                <a:cubicBezTo>
                  <a:pt x="9586" y="448"/>
                  <a:pt x="8389" y="1731"/>
                  <a:pt x="8125" y="2063"/>
                </a:cubicBezTo>
                <a:cubicBezTo>
                  <a:pt x="7877" y="2448"/>
                  <a:pt x="7141" y="3848"/>
                  <a:pt x="7214" y="4837"/>
                </a:cubicBezTo>
                <a:cubicBezTo>
                  <a:pt x="7287" y="5826"/>
                  <a:pt x="8348" y="7639"/>
                  <a:pt x="8566" y="8000"/>
                </a:cubicBezTo>
                <a:cubicBezTo>
                  <a:pt x="8754" y="8315"/>
                  <a:pt x="9710" y="9480"/>
                  <a:pt x="10000" y="9906"/>
                </a:cubicBezTo>
                <a:lnTo>
                  <a:pt x="6337" y="10000"/>
                </a:lnTo>
                <a:cubicBezTo>
                  <a:pt x="2638" y="10046"/>
                  <a:pt x="46" y="6620"/>
                  <a:pt x="1" y="4953"/>
                </a:cubicBezTo>
                <a:cubicBezTo>
                  <a:pt x="-44" y="3286"/>
                  <a:pt x="1797" y="0"/>
                  <a:pt x="6067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000" b="1">
              <a:solidFill>
                <a:schemeClr val="dk1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9" name="Elbow Connector 18"/>
          <p:cNvCxnSpPr>
            <a:stCxn id="6" idx="6"/>
            <a:endCxn id="7" idx="6"/>
          </p:cNvCxnSpPr>
          <p:nvPr/>
        </p:nvCxnSpPr>
        <p:spPr bwMode="auto">
          <a:xfrm>
            <a:off x="3316501" y="4330513"/>
            <a:ext cx="358167" cy="59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0" name="Elbow Connector 22"/>
          <p:cNvCxnSpPr>
            <a:stCxn id="7" idx="2"/>
            <a:endCxn id="8" idx="4"/>
          </p:cNvCxnSpPr>
          <p:nvPr/>
        </p:nvCxnSpPr>
        <p:spPr bwMode="auto">
          <a:xfrm flipV="1">
            <a:off x="4334601" y="4169217"/>
            <a:ext cx="679290" cy="368306"/>
          </a:xfrm>
          <a:prstGeom prst="bentConnector3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2" name="Elbow Connector 25"/>
          <p:cNvCxnSpPr>
            <a:stCxn id="8" idx="2"/>
          </p:cNvCxnSpPr>
          <p:nvPr/>
        </p:nvCxnSpPr>
        <p:spPr bwMode="auto">
          <a:xfrm flipH="1" flipV="1">
            <a:off x="2532931" y="3679794"/>
            <a:ext cx="2508875" cy="2320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4" name="Straight Connector 29"/>
          <p:cNvCxnSpPr>
            <a:stCxn id="5" idx="3"/>
          </p:cNvCxnSpPr>
          <p:nvPr/>
        </p:nvCxnSpPr>
        <p:spPr bwMode="auto">
          <a:xfrm flipH="1">
            <a:off x="2529725" y="4330513"/>
            <a:ext cx="362541" cy="344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6" name="Straight Connector 33"/>
          <p:cNvCxnSpPr>
            <a:stCxn id="7" idx="5"/>
          </p:cNvCxnSpPr>
          <p:nvPr/>
        </p:nvCxnSpPr>
        <p:spPr bwMode="auto">
          <a:xfrm flipH="1" flipV="1">
            <a:off x="2515297" y="4782270"/>
            <a:ext cx="1155562" cy="223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cxnSp>
        <p:nvCxnSpPr>
          <p:cNvPr id="17" name="Straight Connector 36"/>
          <p:cNvCxnSpPr>
            <a:stCxn id="8" idx="7"/>
          </p:cNvCxnSpPr>
          <p:nvPr/>
        </p:nvCxnSpPr>
        <p:spPr bwMode="auto">
          <a:xfrm>
            <a:off x="5556055" y="3919225"/>
            <a:ext cx="339180" cy="3856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oval" w="sm" len="sm"/>
            <a:tailEnd type="oval" w="sm" len="sm"/>
          </a:ln>
          <a:effectLst/>
        </p:spPr>
      </p:cxnSp>
      <p:sp>
        <p:nvSpPr>
          <p:cNvPr id="19" name="Овал 18"/>
          <p:cNvSpPr/>
          <p:nvPr/>
        </p:nvSpPr>
        <p:spPr bwMode="auto">
          <a:xfrm>
            <a:off x="2008786" y="3512855"/>
            <a:ext cx="328013" cy="311000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" name="Овал 19"/>
          <p:cNvSpPr/>
          <p:nvPr/>
        </p:nvSpPr>
        <p:spPr bwMode="auto">
          <a:xfrm>
            <a:off x="2008786" y="4169217"/>
            <a:ext cx="328013" cy="311000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1" name="Овал 20"/>
          <p:cNvSpPr/>
          <p:nvPr/>
        </p:nvSpPr>
        <p:spPr bwMode="auto">
          <a:xfrm>
            <a:off x="2008786" y="4632923"/>
            <a:ext cx="328013" cy="311000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2" name="Овал 21"/>
          <p:cNvSpPr/>
          <p:nvPr/>
        </p:nvSpPr>
        <p:spPr bwMode="auto">
          <a:xfrm>
            <a:off x="4170594" y="4370097"/>
            <a:ext cx="328013" cy="311000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3" name="Овал 22"/>
          <p:cNvSpPr/>
          <p:nvPr/>
        </p:nvSpPr>
        <p:spPr bwMode="auto">
          <a:xfrm>
            <a:off x="5351449" y="3763725"/>
            <a:ext cx="328013" cy="311000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163209"/>
      </p:ext>
    </p:extLst>
  </p:cSld>
  <p:clrMapOvr>
    <a:masterClrMapping/>
  </p:clrMapOvr>
  <p:transition advTm="948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588E-6 L 0.31632 -0.0002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6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2637E-6 L 0.07691 -0.0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6595E-6 L 0.16563 -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91 -0.00023 L 0.16285 -0.0004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27944E-6 L 0.07482 -0.0527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26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588E-6 L 0.31632 -0.0002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build="p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  <p:extLst mod="1">
    <p:ext uri="{3A86A75C-4F4B-4683-9AE1-C65F6400EC91}">
      <p14:laserTraceLst xmlns:p14="http://schemas.microsoft.com/office/powerpoint/2010/main">
        <p14:tracePtLst>
          <p14:tracePt t="4235" x="2509838" y="3214688"/>
          <p14:tracePt t="4244" x="2687638" y="3276600"/>
          <p14:tracePt t="4255" x="2946400" y="3394075"/>
          <p14:tracePt t="4267" x="3251200" y="3554413"/>
          <p14:tracePt t="4282" x="3633788" y="3652838"/>
          <p14:tracePt t="4296" x="4303713" y="3919538"/>
          <p14:tracePt t="4310" x="4581525" y="4125913"/>
          <p14:tracePt t="4325" x="4776788" y="4268788"/>
          <p14:tracePt t="6624" x="4776788" y="4205288"/>
          <p14:tracePt t="6634" x="4786313" y="4170363"/>
          <p14:tracePt t="6645" x="4786313" y="4116388"/>
          <p14:tracePt t="6654" x="4786313" y="4098925"/>
          <p14:tracePt t="6666" x="4768850" y="4089400"/>
          <p14:tracePt t="6680" x="4732338" y="4081463"/>
          <p14:tracePt t="6695" x="4483100" y="4081463"/>
          <p14:tracePt t="6709" x="4286250" y="4081463"/>
          <p14:tracePt t="6723" x="4108450" y="4081463"/>
          <p14:tracePt t="6737" x="3517900" y="4044950"/>
          <p14:tracePt t="6751" x="3259138" y="4000500"/>
          <p14:tracePt t="6767" x="2732088" y="3813175"/>
          <p14:tracePt t="6780" x="2527300" y="3714750"/>
          <p14:tracePt t="6797" x="2322513" y="3465513"/>
          <p14:tracePt t="6809" x="2268538" y="3419475"/>
          <p14:tracePt t="6823" x="2232025" y="3402013"/>
          <p14:tracePt t="7073" x="2224088" y="3419475"/>
          <p14:tracePt t="7084" x="2205038" y="3455988"/>
          <p14:tracePt t="7094" x="2179638" y="3509963"/>
          <p14:tracePt t="7104" x="2125663" y="3589338"/>
          <p14:tracePt t="7114" x="2054225" y="3786188"/>
          <p14:tracePt t="7125" x="1982788" y="3875088"/>
          <p14:tracePt t="7137" x="1919288" y="3973513"/>
          <p14:tracePt t="7151" x="1884363" y="4037013"/>
          <p14:tracePt t="7166" x="1866900" y="4152900"/>
          <p14:tracePt t="7180" x="1866900" y="4143375"/>
          <p14:tracePt t="7195" x="1866900" y="4133850"/>
          <p14:tracePt t="7208" x="1866900" y="4125913"/>
          <p14:tracePt t="7248" x="1874838" y="4116388"/>
          <p14:tracePt t="7268" x="1884363" y="4116388"/>
          <p14:tracePt t="7277" x="1928813" y="4116388"/>
          <p14:tracePt t="7288" x="2000250" y="4089400"/>
          <p14:tracePt t="7297" x="2098675" y="4062413"/>
          <p14:tracePt t="7309" x="2205038" y="4017963"/>
          <p14:tracePt t="7322" x="2330450" y="3965575"/>
          <p14:tracePt t="7338" x="2697163" y="3803650"/>
          <p14:tracePt t="7351" x="2894013" y="3652838"/>
          <p14:tracePt t="7365" x="3044825" y="3536950"/>
          <p14:tracePt t="7380" x="3160713" y="3482975"/>
          <p14:tracePt t="7394" x="3170238" y="3482975"/>
          <p14:tracePt t="7423" x="3143250" y="3482975"/>
          <p14:tracePt t="7437" x="3116263" y="3500438"/>
          <p14:tracePt t="7451" x="3000375" y="3687763"/>
          <p14:tracePt t="7466" x="2830513" y="3848100"/>
          <p14:tracePt t="7481" x="2608263" y="4143375"/>
          <p14:tracePt t="7494" x="2527300" y="4286250"/>
          <p14:tracePt t="7508" x="2455863" y="4446588"/>
          <p14:tracePt t="7522" x="2330450" y="4652963"/>
          <p14:tracePt t="7537" x="2295525" y="4705350"/>
          <p14:tracePt t="7552" x="2259013" y="4768850"/>
          <p14:tracePt t="7839" x="2259013" y="4732338"/>
          <p14:tracePt t="7850" x="2259013" y="4687888"/>
          <p14:tracePt t="7860" x="2259013" y="4572000"/>
          <p14:tracePt t="7870" x="2259013" y="4375150"/>
          <p14:tracePt t="7881" x="2286000" y="4187825"/>
          <p14:tracePt t="7894" x="2312988" y="4071938"/>
          <p14:tracePt t="7908" x="2347913" y="3973513"/>
          <p14:tracePt t="7922" x="2357438" y="3884613"/>
          <p14:tracePt t="8033" x="2357438" y="3894138"/>
          <p14:tracePt t="8044" x="2357438" y="3902075"/>
          <p14:tracePt t="8053" x="2357438" y="3946525"/>
          <p14:tracePt t="8065" x="2339975" y="3973513"/>
          <p14:tracePt t="8079" x="2312988" y="4017963"/>
          <p14:tracePt t="8095" x="2259013" y="4133850"/>
          <p14:tracePt t="8109" x="2224088" y="4224338"/>
          <p14:tracePt t="8123" x="2179638" y="4411663"/>
          <p14:tracePt t="8136" x="2125663" y="4572000"/>
          <p14:tracePt t="8150" x="2125663" y="4608513"/>
          <p14:tracePt t="8165" x="2125663" y="4625975"/>
          <p14:tracePt t="8179" x="2133600" y="4625975"/>
          <p14:tracePt t="8193" x="2143125" y="4625975"/>
          <p14:tracePt t="8208" x="2312988" y="4625975"/>
          <p14:tracePt t="8222" x="2411413" y="4616450"/>
          <p14:tracePt t="8237" x="2670175" y="4562475"/>
          <p14:tracePt t="8251" x="2795588" y="4527550"/>
          <p14:tracePt t="8265" x="2946400" y="4483100"/>
          <p14:tracePt t="8279" x="3322638" y="4313238"/>
          <p14:tracePt t="8293" x="3446463" y="4286250"/>
          <p14:tracePt t="8308" x="3625850" y="4251325"/>
          <p14:tracePt t="8513" x="3633788" y="4251325"/>
          <p14:tracePt t="8533" x="3652838" y="4241800"/>
          <p14:tracePt t="8544" x="3697288" y="4232275"/>
          <p14:tracePt t="8554" x="3768725" y="4224338"/>
          <p14:tracePt t="8565" x="3848100" y="4205288"/>
          <p14:tracePt t="8579" x="3983038" y="4187825"/>
          <p14:tracePt t="8595" x="4545013" y="4116388"/>
          <p14:tracePt t="8608" x="4894263" y="4081463"/>
          <p14:tracePt t="8622" x="5153025" y="4037013"/>
          <p14:tracePt t="8636" x="5402263" y="4017963"/>
          <p14:tracePt t="8650" x="5429250" y="4017963"/>
          <p14:tracePt t="8666" x="5446713" y="4017963"/>
          <p14:tracePt t="8693" x="5438775" y="4017963"/>
          <p14:tracePt t="8707" x="5348288" y="4116388"/>
          <p14:tracePt t="8722" x="5205413" y="4251325"/>
          <p14:tracePt t="8738" x="4465638" y="4670425"/>
          <p14:tracePt t="8751" x="4000500" y="4795838"/>
          <p14:tracePt t="8765" x="3473450" y="4938713"/>
          <p14:tracePt t="8779" x="2724150" y="5143500"/>
          <p14:tracePt t="8793" x="2536825" y="5180013"/>
          <p14:tracePt t="8808" x="2473325" y="5187950"/>
          <p14:tracePt t="8841" x="2473325" y="5133975"/>
          <p14:tracePt t="8851" x="2482850" y="4929188"/>
          <p14:tracePt t="8864" x="2616200" y="4697413"/>
          <p14:tracePt t="8879" x="2751138" y="4500563"/>
          <p14:tracePt t="8893" x="2965450" y="4348163"/>
          <p14:tracePt t="8908" x="3062288" y="4330700"/>
          <p14:tracePt t="8922" x="3313113" y="4322763"/>
          <p14:tracePt t="8936" x="3554413" y="4322763"/>
          <p14:tracePt t="8952" x="4133850" y="4375150"/>
          <p14:tracePt t="8964" x="4419600" y="4429125"/>
          <p14:tracePt t="8979" x="4643438" y="4456113"/>
          <p14:tracePt t="8993" x="4983163" y="4491038"/>
          <p14:tracePt t="9007" x="5081588" y="4518025"/>
          <p14:tracePt t="9024" x="5251450" y="4527550"/>
          <p14:tracePt t="9036" x="5330825" y="4562475"/>
          <p14:tracePt t="9050" x="5394325" y="4572000"/>
          <p14:tracePt t="9064" x="5456238" y="4589463"/>
          <p14:tracePt t="9116" x="5456238" y="4598988"/>
          <p14:tracePt t="9126" x="5446713" y="4608513"/>
          <p14:tracePt t="9136" x="5394325" y="4643438"/>
          <p14:tracePt t="9146" x="5205413" y="4795838"/>
          <p14:tracePt t="9156" x="4973638" y="4911725"/>
          <p14:tracePt t="9167" x="4687888" y="5072063"/>
          <p14:tracePt t="9178" x="4322763" y="5170488"/>
          <p14:tracePt t="9193" x="4017963" y="5313363"/>
          <p14:tracePt t="9207" x="3446463" y="5446713"/>
          <p14:tracePt t="9221" x="3313113" y="5500688"/>
          <p14:tracePt t="9236" x="3205163" y="5518150"/>
          <p14:tracePt t="9250" x="2911475" y="5322888"/>
          <p14:tracePt t="9265" x="2732088" y="5187950"/>
          <p14:tracePt t="9279" x="2589213" y="5072063"/>
          <p14:tracePt t="9293" x="2562225" y="5010150"/>
          <p14:tracePt t="9307" x="2562225" y="5000625"/>
          <p14:tracePt t="9321" x="2608263" y="4894263"/>
          <p14:tracePt t="9335" x="2670175" y="4822825"/>
          <p14:tracePt t="9350" x="2874963" y="4687888"/>
          <p14:tracePt t="9364" x="3116263" y="4652963"/>
          <p14:tracePt t="9379" x="3394075" y="4616450"/>
          <p14:tracePt t="9393" x="3983038" y="4589463"/>
          <p14:tracePt t="9407" x="4224338" y="4589463"/>
          <p14:tracePt t="9422" x="4491038" y="4589463"/>
          <p14:tracePt t="9436" x="4589463" y="4608513"/>
          <p14:tracePt t="9450" x="4687888" y="4670425"/>
          <p14:tracePt t="17615" x="4545013" y="4670425"/>
          <p14:tracePt t="17625" x="4367213" y="4670425"/>
          <p14:tracePt t="17634" x="4081463" y="4705350"/>
          <p14:tracePt t="17645" x="3813175" y="4724400"/>
          <p14:tracePt t="17659" x="3473450" y="4724400"/>
          <p14:tracePt t="17673" x="3133725" y="4724400"/>
          <p14:tracePt t="17687" x="2571750" y="4652963"/>
          <p14:tracePt t="17702" x="2322513" y="4625975"/>
          <p14:tracePt t="17716" x="1857375" y="4633913"/>
          <p14:tracePt t="17730" x="1687513" y="4633913"/>
          <p14:tracePt t="17744" x="1571625" y="4633913"/>
          <p14:tracePt t="17758" x="1393825" y="4633913"/>
          <p14:tracePt t="17773" x="1322388" y="4625975"/>
          <p14:tracePt t="17787" x="1276350" y="4562475"/>
          <p14:tracePt t="17801" x="1223963" y="4473575"/>
          <p14:tracePt t="18055" x="1312863" y="4394200"/>
          <p14:tracePt t="18063" x="1419225" y="4330700"/>
          <p14:tracePt t="18074" x="1500188" y="4276725"/>
          <p14:tracePt t="18087" x="1589088" y="4224338"/>
          <p14:tracePt t="18101" x="1679575" y="4187825"/>
          <p14:tracePt t="18115" x="1822450" y="4071938"/>
          <p14:tracePt t="18130" x="1866900" y="4037013"/>
          <p14:tracePt t="18145" x="1893888" y="3965575"/>
          <p14:tracePt t="18159" x="1901825" y="3956050"/>
          <p14:tracePt t="18173" x="1911350" y="3956050"/>
          <p14:tracePt t="18206" x="1919288" y="3946525"/>
          <p14:tracePt t="18217" x="1955800" y="3919538"/>
          <p14:tracePt t="18230" x="1965325" y="3919538"/>
          <p14:tracePt t="18258" x="1965325" y="3911600"/>
          <p14:tracePt t="18278" x="1982788" y="3902075"/>
          <p14:tracePt t="18289" x="1990725" y="3894138"/>
          <p14:tracePt t="18330" x="2000250" y="3894138"/>
          <p14:tracePt t="18360" x="2017713" y="3884613"/>
          <p14:tracePt t="18370" x="2036763" y="3867150"/>
          <p14:tracePt t="18379" x="2044700" y="3857625"/>
          <p14:tracePt t="18391" x="2089150" y="3830638"/>
          <p14:tracePt t="18401" x="2143125" y="3768725"/>
          <p14:tracePt t="18415" x="2170113" y="3741738"/>
          <p14:tracePt t="18430" x="2187575" y="3741738"/>
          <p14:tracePt t="18452" x="2205038" y="3741738"/>
          <p14:tracePt t="18605" x="2197100" y="3759200"/>
          <p14:tracePt t="18625" x="2187575" y="3768725"/>
          <p14:tracePt t="18666" x="2187575" y="3776663"/>
          <p14:tracePt t="18727" x="2179638" y="3795713"/>
          <p14:tracePt t="18737" x="2179638" y="3813175"/>
          <p14:tracePt t="18748" x="2179638" y="3830638"/>
          <p14:tracePt t="18759" x="2179638" y="3848100"/>
          <p14:tracePt t="18772" x="2179638" y="3884613"/>
          <p14:tracePt t="18788" x="2179638" y="3911600"/>
          <p14:tracePt t="18801" x="2170113" y="3938588"/>
          <p14:tracePt t="18815" x="2170113" y="3965575"/>
          <p14:tracePt t="18830" x="2170113" y="4037013"/>
          <p14:tracePt t="18844" x="2170113" y="4089400"/>
          <p14:tracePt t="18859" x="2179638" y="4276725"/>
          <p14:tracePt t="18872" x="2214563" y="4446588"/>
          <p14:tracePt t="18886" x="2330450" y="4884738"/>
          <p14:tracePt t="18901" x="2401888" y="4973638"/>
          <p14:tracePt t="18915" x="2411413" y="4973638"/>
          <p14:tracePt t="18952" x="2374900" y="4929188"/>
          <p14:tracePt t="18962" x="2312988" y="4786313"/>
          <p14:tracePt t="18973" x="2286000" y="4732338"/>
          <p14:tracePt t="18986" x="2259013" y="4679950"/>
          <p14:tracePt t="19002" x="2241550" y="4589463"/>
          <p14:tracePt t="19015" x="2241550" y="4581525"/>
          <p14:tracePt t="19029" x="2241550" y="4545013"/>
          <p14:tracePt t="19043" x="2286000" y="4483100"/>
          <p14:tracePt t="19058" x="2312988" y="4384675"/>
          <p14:tracePt t="19072" x="2339975" y="4276725"/>
          <p14:tracePt t="19086" x="2393950" y="4037013"/>
          <p14:tracePt t="19100" x="2393950" y="3938588"/>
          <p14:tracePt t="19115" x="2438400" y="3705225"/>
          <p14:tracePt t="19129" x="2455863" y="3616325"/>
          <p14:tracePt t="19144" x="2473325" y="3527425"/>
          <p14:tracePt t="19158" x="2509838" y="3438525"/>
          <p14:tracePt t="19172" x="2536825" y="3367088"/>
          <p14:tracePt t="19186" x="2544763" y="3322638"/>
          <p14:tracePt t="19201" x="2544763" y="3295650"/>
          <p14:tracePt t="19215" x="2554288" y="3295650"/>
          <p14:tracePt t="19289" x="2527300" y="3348038"/>
          <p14:tracePt t="19298" x="2490788" y="3446463"/>
          <p14:tracePt t="19309" x="2455863" y="3536950"/>
          <p14:tracePt t="19319" x="2428875" y="3598863"/>
          <p14:tracePt t="19331" x="2393950" y="3670300"/>
          <p14:tracePt t="19343" x="2366963" y="3768725"/>
          <p14:tracePt t="19357" x="2330450" y="3894138"/>
          <p14:tracePt t="19372" x="2259013" y="4170363"/>
          <p14:tracePt t="19387" x="2259013" y="4402138"/>
          <p14:tracePt t="19400" x="2259013" y="4500563"/>
          <p14:tracePt t="25274" x="2295525" y="4491038"/>
          <p14:tracePt t="25282" x="2411413" y="4438650"/>
          <p14:tracePt t="25292" x="2544763" y="4394200"/>
          <p14:tracePt t="25301" x="2759075" y="4268788"/>
          <p14:tracePt t="25313" x="3009900" y="4197350"/>
          <p14:tracePt t="25325" x="3268663" y="4133850"/>
          <p14:tracePt t="25339" x="3536950" y="4062413"/>
          <p14:tracePt t="25353" x="4010025" y="3946525"/>
          <p14:tracePt t="25368" x="4224338" y="3911600"/>
          <p14:tracePt t="25384" x="4724400" y="3884613"/>
          <p14:tracePt t="25397" x="4894263" y="3884613"/>
          <p14:tracePt t="25411" x="5010150" y="3884613"/>
          <p14:tracePt t="25426" x="5153025" y="3884613"/>
          <p14:tracePt t="25439" x="5170488" y="3884613"/>
          <p14:tracePt t="25454" x="5187950" y="3884613"/>
          <p14:tracePt t="25496" x="5187950" y="3894138"/>
          <p14:tracePt t="25507" x="5232400" y="3919538"/>
          <p14:tracePt t="25517" x="5251450" y="3938588"/>
          <p14:tracePt t="25528" x="5259388" y="3938588"/>
          <p14:tracePt t="25539" x="5268913" y="3956050"/>
          <p14:tracePt t="25553" x="5276850" y="3956050"/>
          <p14:tracePt t="25577" x="5303838" y="3956050"/>
          <p14:tracePt t="25590" x="5375275" y="3956050"/>
          <p14:tracePt t="25599" x="5446713" y="3956050"/>
          <p14:tracePt t="25610" x="5572125" y="3973513"/>
          <p14:tracePt t="25625" x="5724525" y="4010025"/>
          <p14:tracePt t="25639" x="6081713" y="4152900"/>
          <p14:tracePt t="25653" x="6161088" y="4152900"/>
          <p14:tracePt t="25669" x="6224588" y="4152900"/>
          <p14:tracePt t="25682" x="6259513" y="4133850"/>
          <p14:tracePt t="25710" x="6269038" y="4133850"/>
          <p14:tracePt t="25741" x="6251575" y="4133850"/>
          <p14:tracePt t="25751" x="6188075" y="4133850"/>
          <p14:tracePt t="25762" x="6116638" y="4152900"/>
          <p14:tracePt t="25772" x="6054725" y="4160838"/>
          <p14:tracePt t="25783" x="5956300" y="4160838"/>
          <p14:tracePt t="25796" x="5840413" y="4170363"/>
          <p14:tracePt t="25812" x="5670550" y="4179888"/>
          <p14:tracePt t="25825" x="5599113" y="4179888"/>
          <p14:tracePt t="25839" x="5545138" y="4187825"/>
          <p14:tracePt t="25853" x="5483225" y="4187825"/>
          <p14:tracePt t="25867" x="5465763" y="4187825"/>
          <p14:tracePt t="25882" x="5456238" y="4187825"/>
          <p14:tracePt t="25896" x="5446713" y="4179888"/>
          <p14:tracePt t="25925" x="5473700" y="4116388"/>
          <p14:tracePt t="25939" x="5510213" y="4081463"/>
          <p14:tracePt t="25953" x="5581650" y="4044950"/>
          <p14:tracePt t="25967" x="5732463" y="3929063"/>
          <p14:tracePt t="25982" x="5822950" y="3848100"/>
          <p14:tracePt t="25996" x="5938838" y="3803650"/>
          <p14:tracePt t="26010" x="5965825" y="3795713"/>
          <p14:tracePt t="26024" x="5983288" y="3795713"/>
          <p14:tracePt t="26058" x="5965825" y="3795713"/>
          <p14:tracePt t="26068" x="5919788" y="3795713"/>
          <p14:tracePt t="26082" x="5884863" y="3803650"/>
          <p14:tracePt t="26096" x="5857875" y="3822700"/>
          <p14:tracePt t="26110" x="5786438" y="3848100"/>
          <p14:tracePt t="26124" x="5759450" y="3857625"/>
          <p14:tracePt t="26139" x="5705475" y="3884613"/>
          <p14:tracePt t="26153" x="5697538" y="3884613"/>
          <p14:tracePt t="26167" x="5688013" y="3884613"/>
          <p14:tracePt t="26221" x="5688013" y="3894138"/>
          <p14:tracePt t="26252" x="5697538" y="3902075"/>
          <p14:tracePt t="26272" x="5715000" y="3911600"/>
          <p14:tracePt t="26293" x="5724525" y="3911600"/>
          <p14:tracePt t="26303" x="5741988" y="3911600"/>
          <p14:tracePt t="26313" x="5768975" y="3911600"/>
          <p14:tracePt t="26325" x="5803900" y="3911600"/>
          <p14:tracePt t="26338" x="5840413" y="3911600"/>
          <p14:tracePt t="26353" x="5894388" y="3911600"/>
          <p14:tracePt t="26367" x="5911850" y="3911600"/>
          <p14:tracePt t="26382" x="5938838" y="3911600"/>
          <p14:tracePt t="26425" x="5929313" y="3911600"/>
          <p14:tracePt t="26435" x="5884863" y="3938588"/>
          <p14:tracePt t="26446" x="5751513" y="4000500"/>
          <p14:tracePt t="26456" x="5626100" y="4089400"/>
          <p14:tracePt t="26467" x="5545138" y="4108450"/>
          <p14:tracePt t="26481" x="5465763" y="4160838"/>
          <p14:tracePt t="26497" x="5295900" y="4224338"/>
          <p14:tracePt t="26510" x="5214938" y="4241800"/>
          <p14:tracePt t="26524" x="5143500" y="4251325"/>
          <p14:tracePt t="26538" x="4991100" y="4276725"/>
          <p14:tracePt t="26553" x="4911725" y="4259263"/>
          <p14:tracePt t="26568" x="4803775" y="4232275"/>
          <p14:tracePt t="28282" x="4251325" y="4259263"/>
          <p14:tracePt t="28296" x="4108450" y="4259263"/>
          <p14:tracePt t="28310" x="3911600" y="4259263"/>
          <p14:tracePt t="28326" x="3589338" y="4214813"/>
          <p14:tracePt t="28339" x="3411538" y="4152900"/>
          <p14:tracePt t="28353" x="3081338" y="4089400"/>
          <p14:tracePt t="28367" x="2946400" y="4071938"/>
          <p14:tracePt t="28382" x="2830513" y="4062413"/>
          <p14:tracePt t="28397" x="2732088" y="4054475"/>
          <p14:tracePt t="28410" x="2714625" y="4054475"/>
          <p14:tracePt t="28496" x="2697163" y="4081463"/>
          <p14:tracePt t="28725" x="2705100" y="4098925"/>
          <p14:tracePt t="28738" x="2714625" y="4125913"/>
          <p14:tracePt t="28754" x="2803525" y="4197350"/>
          <p14:tracePt t="28767" x="2857500" y="4251325"/>
          <p14:tracePt t="28781" x="2901950" y="4295775"/>
          <p14:tracePt t="28796" x="2946400" y="4340225"/>
          <p14:tracePt t="28810" x="2965450" y="4340225"/>
          <p14:tracePt t="28826" x="3054350" y="4402138"/>
          <p14:tracePt t="28838" x="3125788" y="4429125"/>
          <p14:tracePt t="28853" x="3179763" y="4456113"/>
          <p14:tracePt t="28867" x="3303588" y="4483100"/>
          <p14:tracePt t="28881" x="3322638" y="4500563"/>
          <p14:tracePt t="29151" x="3251200" y="4500563"/>
          <p14:tracePt t="29165" x="3214688" y="4500563"/>
          <p14:tracePt t="29179" x="3160713" y="4473575"/>
          <p14:tracePt t="29194" x="3071813" y="4438650"/>
          <p14:tracePt t="29209" x="3036888" y="4402138"/>
          <p14:tracePt t="29223" x="3000375" y="4394200"/>
          <p14:tracePt t="29237" x="2973388" y="4384675"/>
          <p14:tracePt t="29251" x="2965450" y="4375150"/>
          <p14:tracePt t="29265" x="2946400" y="4357688"/>
          <p14:tracePt t="29285" x="2938463" y="4357688"/>
          <p14:tracePt t="29632" x="2946400" y="4357688"/>
          <p14:tracePt t="29652" x="2965450" y="4357688"/>
          <p14:tracePt t="29662" x="2973388" y="4357688"/>
          <p14:tracePt t="29672" x="3000375" y="4357688"/>
          <p14:tracePt t="29682" x="3009900" y="4357688"/>
          <p14:tracePt t="29694" x="3036888" y="4357688"/>
          <p14:tracePt t="29708" x="3062288" y="4357688"/>
          <p14:tracePt t="29723" x="3116263" y="4367213"/>
          <p14:tracePt t="29736" x="3143250" y="4367213"/>
          <p14:tracePt t="29750" x="3160713" y="4367213"/>
          <p14:tracePt t="29765" x="3197225" y="4375150"/>
          <p14:tracePt t="29785" x="3205163" y="4375150"/>
          <p14:tracePt t="29958" x="3179763" y="4384675"/>
          <p14:tracePt t="29968" x="3160713" y="4394200"/>
          <p14:tracePt t="29979" x="3143250" y="4394200"/>
          <p14:tracePt t="29989" x="3116263" y="4394200"/>
          <p14:tracePt t="29999" x="3081338" y="4411663"/>
          <p14:tracePt t="30010" x="3062288" y="4419600"/>
          <p14:tracePt t="30022" x="3044825" y="4438650"/>
          <p14:tracePt t="30036" x="3027363" y="4438650"/>
          <p14:tracePt t="30051" x="3009900" y="4446588"/>
          <p14:tracePt t="30065" x="3000375" y="4446588"/>
          <p14:tracePt t="30080" x="2982913" y="4438650"/>
          <p14:tracePt t="30093" x="2973388" y="4429125"/>
          <p14:tracePt t="30108" x="2973388" y="4419600"/>
          <p14:tracePt t="30122" x="2965450" y="4411663"/>
          <p14:tracePt t="30136" x="2965450" y="4402138"/>
          <p14:tracePt t="30234" x="2973388" y="4402138"/>
          <p14:tracePt t="30244" x="2990850" y="4402138"/>
          <p14:tracePt t="30257" x="3017838" y="4402138"/>
          <p14:tracePt t="30265" x="3036888" y="4402138"/>
          <p14:tracePt t="30279" x="3071813" y="4402138"/>
          <p14:tracePt t="30295" x="3170238" y="4402138"/>
          <p14:tracePt t="30307" x="3187700" y="4402138"/>
          <p14:tracePt t="30337" x="3197225" y="4402138"/>
          <p14:tracePt t="30418" x="3187700" y="4402138"/>
          <p14:tracePt t="30428" x="3152775" y="4419600"/>
          <p14:tracePt t="30438" x="3133725" y="4419600"/>
          <p14:tracePt t="30450" x="3125788" y="4429125"/>
          <p14:tracePt t="30464" x="3116263" y="4429125"/>
          <p14:tracePt t="30479" x="3098800" y="4465638"/>
          <p14:tracePt t="30493" x="3089275" y="4465638"/>
          <p14:tracePt t="30632" x="3098800" y="4465638"/>
          <p14:tracePt t="30642" x="3125788" y="4473575"/>
          <p14:tracePt t="30652" x="3187700" y="4483100"/>
          <p14:tracePt t="32606" x="3214688" y="4473575"/>
          <p14:tracePt t="32621" x="3322638" y="4438650"/>
          <p14:tracePt t="32635" x="3402013" y="4411663"/>
          <p14:tracePt t="32649" x="3490913" y="4384675"/>
          <p14:tracePt t="32664" x="3660775" y="4348163"/>
          <p14:tracePt t="32678" x="3724275" y="4348163"/>
          <p14:tracePt t="32692" x="3857625" y="4348163"/>
          <p14:tracePt t="32706" x="3911600" y="4348163"/>
          <p14:tracePt t="32720" x="3973513" y="4348163"/>
          <p14:tracePt t="32735" x="4071938" y="4357688"/>
          <p14:tracePt t="32749" x="4116388" y="4357688"/>
          <p14:tracePt t="32763" x="4152900" y="4357688"/>
          <p14:tracePt t="33007" x="4108450" y="4357688"/>
          <p14:tracePt t="33022" x="3990975" y="4357688"/>
          <p14:tracePt t="33036" x="3946525" y="4357688"/>
          <p14:tracePt t="33050" x="3884613" y="4357688"/>
          <p14:tracePt t="33064" x="3848100" y="4340225"/>
          <p14:tracePt t="33078" x="3840163" y="4330700"/>
          <p14:tracePt t="33093" x="3830638" y="4313238"/>
          <p14:tracePt t="33135" x="3884613" y="4268788"/>
          <p14:tracePt t="33150" x="3938588" y="4259263"/>
          <p14:tracePt t="33165" x="4089400" y="4232275"/>
          <p14:tracePt t="33179" x="4197350" y="4232275"/>
          <p14:tracePt t="33193" x="4581525" y="4429125"/>
          <p14:tracePt t="33207" x="4759325" y="4510088"/>
          <p14:tracePt t="33789" x="4724400" y="4510088"/>
          <p14:tracePt t="33798" x="4625975" y="4554538"/>
          <p14:tracePt t="33808" x="4510088" y="4581525"/>
          <p14:tracePt t="33819" x="4340225" y="4633913"/>
          <p14:tracePt t="33834" x="4187825" y="4679950"/>
          <p14:tracePt t="33848" x="4010025" y="4724400"/>
          <p14:tracePt t="33862" x="3946525" y="4724400"/>
          <p14:tracePt t="33879" x="3911600" y="4724400"/>
          <p14:tracePt t="33891" x="3902075" y="4724400"/>
          <p14:tracePt t="33905" x="3902075" y="4714875"/>
          <p14:tracePt t="33920" x="3894138" y="4705350"/>
          <p14:tracePt t="33960" x="3894138" y="4697413"/>
          <p14:tracePt t="33971" x="3894138" y="4660900"/>
          <p14:tracePt t="33981" x="3919538" y="4643438"/>
          <p14:tracePt t="33992" x="3946525" y="4625975"/>
          <p14:tracePt t="34005" x="3965575" y="4608513"/>
          <p14:tracePt t="34019" x="4010025" y="4572000"/>
          <p14:tracePt t="34033" x="4108450" y="4537075"/>
          <p14:tracePt t="34048" x="4125913" y="4537075"/>
          <p14:tracePt t="34062" x="4125913" y="4527550"/>
          <p14:tracePt t="34090" x="4116388" y="4527550"/>
          <p14:tracePt t="34105" x="4027488" y="4616450"/>
          <p14:tracePt t="34120" x="3973513" y="4652963"/>
          <p14:tracePt t="34134" x="3867150" y="4741863"/>
          <p14:tracePt t="34148" x="3776663" y="4803775"/>
          <p14:tracePt t="34162" x="3732213" y="4848225"/>
          <p14:tracePt t="34176" x="3608388" y="4983163"/>
          <p14:tracePt t="34191" x="3527425" y="5072063"/>
          <p14:tracePt t="34205" x="3429000" y="5160963"/>
          <p14:tracePt t="34219" x="3411538" y="5180013"/>
          <p14:tracePt t="34277" x="3446463" y="5153025"/>
          <p14:tracePt t="34287" x="3536950" y="5081588"/>
          <p14:tracePt t="34298" x="3625850" y="5018088"/>
          <p14:tracePt t="34307" x="3741738" y="4875213"/>
          <p14:tracePt t="34319" x="3884613" y="4795838"/>
          <p14:tracePt t="34333" x="3938588" y="4741863"/>
          <p14:tracePt t="34348" x="4017963" y="4616450"/>
          <p14:tracePt t="34362" x="4062413" y="4562475"/>
          <p14:tracePt t="34376" x="4098925" y="4510088"/>
          <p14:tracePt t="34390" x="4125913" y="4465638"/>
          <p14:tracePt t="34405" x="4133850" y="4456113"/>
          <p14:tracePt t="34420" x="4143375" y="4419600"/>
          <p14:tracePt t="34433" x="4143375" y="4394200"/>
          <p14:tracePt t="34447" x="4143375" y="4367213"/>
          <p14:tracePt t="34462" x="4133850" y="4322763"/>
          <p14:tracePt t="34476" x="4125913" y="4303713"/>
          <p14:tracePt t="34491" x="4089400" y="4232275"/>
          <p14:tracePt t="34505" x="4071938" y="4224338"/>
          <p14:tracePt t="34519" x="4044950" y="4224338"/>
          <p14:tracePt t="34533" x="3990975" y="4214813"/>
          <p14:tracePt t="34547" x="3946525" y="4224338"/>
          <p14:tracePt t="34563" x="3894138" y="4251325"/>
          <p14:tracePt t="34576" x="3894138" y="4259263"/>
          <p14:tracePt t="34605" x="3894138" y="4268788"/>
          <p14:tracePt t="34624" x="3894138" y="4276725"/>
          <p14:tracePt t="34635" x="3894138" y="4295775"/>
          <p14:tracePt t="34647" x="3894138" y="4330700"/>
          <p14:tracePt t="34661" x="3894138" y="4419600"/>
          <p14:tracePt t="34675" x="3894138" y="4660900"/>
          <p14:tracePt t="34689" x="3902075" y="4759325"/>
          <p14:tracePt t="34705" x="3919538" y="4929188"/>
          <p14:tracePt t="34718" x="3938588" y="4991100"/>
          <p14:tracePt t="34733" x="3938588" y="5000625"/>
          <p14:tracePt t="34747" x="3946525" y="5010150"/>
          <p14:tracePt t="34761" x="3956050" y="5010150"/>
          <p14:tracePt t="34776" x="4251325" y="4919663"/>
          <p14:tracePt t="34789" x="4473575" y="4848225"/>
          <p14:tracePt t="34804" x="4598988" y="4768850"/>
          <p14:tracePt t="34818" x="4705350" y="4679950"/>
          <p14:tracePt t="34832" x="4732338" y="4652963"/>
          <p14:tracePt t="34848" x="4768850" y="4581525"/>
          <p14:tracePt t="34861" x="4768850" y="4572000"/>
          <p14:tracePt t="34889" x="4776788" y="4572000"/>
          <p14:tracePt t="34919" x="4759325" y="4572000"/>
          <p14:tracePt t="34930" x="4741863" y="4572000"/>
          <p14:tracePt t="34940" x="4705350" y="4554538"/>
          <p14:tracePt t="34951" x="4687888" y="4554538"/>
          <p14:tracePt t="34961" x="4670425" y="4545013"/>
          <p14:tracePt t="34975" x="4652963" y="4545013"/>
          <p14:tracePt t="34990" x="4643438" y="4545013"/>
          <p14:tracePt t="35004" x="4598988" y="4545013"/>
          <p14:tracePt t="35018" x="4589463" y="4545013"/>
          <p14:tracePt t="35032" x="4572000" y="4545013"/>
          <p14:tracePt t="35046" x="4562475" y="4545013"/>
          <p14:tracePt t="35061" x="4554538" y="4545013"/>
          <p14:tracePt t="35075" x="4545013" y="4545013"/>
          <p14:tracePt t="35089" x="4527550" y="4545013"/>
          <p14:tracePt t="35103" x="4510088" y="4545013"/>
          <p14:tracePt t="35118" x="4491038" y="4545013"/>
          <p14:tracePt t="35134" x="4456113" y="4545013"/>
          <p14:tracePt t="35148" x="4446588" y="4545013"/>
          <p14:tracePt t="35161" x="4438650" y="4545013"/>
          <p14:tracePt t="35226" x="4429125" y="4545013"/>
          <p14:tracePt t="35461" x="4419600" y="4545013"/>
          <p14:tracePt t="35492" x="4411663" y="4545013"/>
          <p14:tracePt t="35513" x="4402138" y="4545013"/>
          <p14:tracePt t="35543" x="4394200" y="4545013"/>
          <p14:tracePt t="38444" x="4330700" y="4518025"/>
          <p14:tracePt t="38453" x="4276725" y="4483100"/>
          <p14:tracePt t="38461" x="4214813" y="4446588"/>
          <p14:tracePt t="38473" x="4108450" y="4419600"/>
          <p14:tracePt t="38487" x="3990975" y="4419600"/>
          <p14:tracePt t="38502" x="3894138" y="4419600"/>
          <p14:tracePt t="38516" x="3759200" y="4419600"/>
          <p14:tracePt t="38530" x="3714750" y="4419600"/>
          <p14:tracePt t="38544" x="3589338" y="4419600"/>
          <p14:tracePt t="38558" x="3527425" y="4419600"/>
          <p14:tracePt t="38573" x="3438525" y="4419600"/>
          <p14:tracePt t="38588" x="3286125" y="4411663"/>
          <p14:tracePt t="38602" x="3232150" y="4402138"/>
          <p14:tracePt t="38616" x="3160713" y="4384675"/>
          <p14:tracePt t="38630" x="3143250" y="4384675"/>
          <p14:tracePt t="38644" x="3125788" y="4375150"/>
          <p14:tracePt t="38658" x="3108325" y="4375150"/>
          <p14:tracePt t="38673" x="3098800" y="4375150"/>
          <p14:tracePt t="38688" x="3089275" y="4375150"/>
          <p14:tracePt t="38702" x="3089275" y="4367213"/>
          <p14:tracePt t="38718" x="3081338" y="4367213"/>
          <p14:tracePt t="38730" x="3071813" y="4367213"/>
          <p14:tracePt t="38745" x="3062288" y="4367213"/>
          <p14:tracePt t="38759" x="3036888" y="4357688"/>
          <p14:tracePt t="38774" x="3017838" y="4357688"/>
          <p14:tracePt t="38789" x="2965450" y="4357688"/>
          <p14:tracePt t="38802" x="2938463" y="4357688"/>
          <p14:tracePt t="38816" x="2901950" y="4357688"/>
          <p14:tracePt t="38830" x="2847975" y="4367213"/>
          <p14:tracePt t="38861" x="2847975" y="4375150"/>
          <p14:tracePt t="38922" x="2857500" y="4375150"/>
          <p14:tracePt t="38932" x="2874963" y="4375150"/>
          <p14:tracePt t="38943" x="2901950" y="4375150"/>
          <p14:tracePt t="38953" x="2938463" y="4375150"/>
          <p14:tracePt t="38962" x="2982913" y="4384675"/>
          <p14:tracePt t="38974" x="3027363" y="4402138"/>
          <p14:tracePt t="38987" x="3071813" y="4411663"/>
          <p14:tracePt t="39002" x="3098800" y="4411663"/>
          <p14:tracePt t="39016" x="3116263" y="4411663"/>
          <p14:tracePt t="39177" x="3108325" y="4411663"/>
          <p14:tracePt t="39187" x="3062288" y="4411663"/>
          <p14:tracePt t="39197" x="3000375" y="4411663"/>
          <p14:tracePt t="39208" x="2965450" y="4411663"/>
          <p14:tracePt t="39219" x="2911475" y="4411663"/>
          <p14:tracePt t="39230" x="2894013" y="4411663"/>
          <p14:tracePt t="39244" x="2874963" y="4411663"/>
          <p14:tracePt t="39260" x="2867025" y="4411663"/>
          <p14:tracePt t="39362" x="2884488" y="4411663"/>
          <p14:tracePt t="39371" x="2919413" y="4411663"/>
          <p14:tracePt t="39382" x="2965450" y="4411663"/>
          <p14:tracePt t="39392" x="3009900" y="4411663"/>
          <p14:tracePt t="39403" x="3054350" y="4411663"/>
          <p14:tracePt t="39416" x="3116263" y="4411663"/>
          <p14:tracePt t="39431" x="3205163" y="4411663"/>
          <p14:tracePt t="39444" x="3411538" y="4411663"/>
          <p14:tracePt t="39459" x="3473450" y="4411663"/>
          <p14:tracePt t="39473" x="3554413" y="4419600"/>
          <p14:tracePt t="39487" x="3554413" y="4429125"/>
          <p14:tracePt t="39515" x="3544888" y="4429125"/>
          <p14:tracePt t="39530" x="3500438" y="4429125"/>
          <p14:tracePt t="39545" x="3429000" y="4429125"/>
          <p14:tracePt t="39558" x="3367088" y="4429125"/>
          <p14:tracePt t="39573" x="3295650" y="4429125"/>
          <p14:tracePt t="39587" x="3160713" y="4438650"/>
          <p14:tracePt t="39601" x="3089275" y="4456113"/>
          <p14:tracePt t="39616" x="2946400" y="4483100"/>
          <p14:tracePt t="39630" x="2884488" y="4491038"/>
          <p14:tracePt t="39643" x="2840038" y="4500563"/>
          <p14:tracePt t="39658" x="2803525" y="4500563"/>
          <p14:tracePt t="39780" x="2867025" y="4500563"/>
          <p14:tracePt t="39789" x="2946400" y="4500563"/>
          <p14:tracePt t="39800" x="2982913" y="4491038"/>
          <p14:tracePt t="39810" x="3017838" y="4473575"/>
          <p14:tracePt t="39820" x="3027363" y="4473575"/>
          <p14:tracePt t="39831" x="3036888" y="4465638"/>
          <p14:tracePt t="39893" x="3027363" y="4465638"/>
          <p14:tracePt t="39903" x="3009900" y="4473575"/>
          <p14:tracePt t="39913" x="2982913" y="4491038"/>
          <p14:tracePt t="39923" x="2955925" y="4500563"/>
          <p14:tracePt t="39933" x="2938463" y="4510088"/>
          <p14:tracePt t="39944" x="2911475" y="4510088"/>
          <p14:tracePt t="39958" x="2894013" y="4510088"/>
          <p14:tracePt t="39974" x="2867025" y="4518025"/>
          <p14:tracePt t="39987" x="2847975" y="4518025"/>
          <p14:tracePt t="40055" x="2857500" y="4518025"/>
          <p14:tracePt t="40066" x="2884488" y="4491038"/>
          <p14:tracePt t="40076" x="2901950" y="4483100"/>
          <p14:tracePt t="40088" x="2911475" y="4465638"/>
          <p14:tracePt t="40101" x="2919413" y="4465638"/>
          <p14:tracePt t="40117" x="2928938" y="4456113"/>
          <p14:tracePt t="40129" x="2938463" y="4456113"/>
          <p14:tracePt t="40144" x="2955925" y="4456113"/>
          <p14:tracePt t="40158" x="3009900" y="4473575"/>
          <p14:tracePt t="40172" x="3054350" y="4500563"/>
          <p14:tracePt t="40189" x="3143250" y="4562475"/>
          <p14:tracePt t="40201" x="3160713" y="4562475"/>
          <p14:tracePt t="40215" x="3170238" y="4562475"/>
          <p14:tracePt t="40229" x="3179763" y="4562475"/>
          <p14:tracePt t="40280" x="3143250" y="4562475"/>
          <p14:tracePt t="40290" x="3081338" y="4581525"/>
          <p14:tracePt t="40301" x="3009900" y="4608513"/>
          <p14:tracePt t="40311" x="2928938" y="4625975"/>
          <p14:tracePt t="40320" x="2830513" y="4625975"/>
          <p14:tracePt t="40332" x="2714625" y="4652963"/>
          <p14:tracePt t="40343" x="2643188" y="4660900"/>
          <p14:tracePt t="40358" x="2598738" y="4660900"/>
          <p14:tracePt t="40372" x="2544763" y="4652963"/>
          <p14:tracePt t="40386" x="2536825" y="4643438"/>
          <p14:tracePt t="40474" x="2589213" y="4643438"/>
          <p14:tracePt t="40484" x="2660650" y="4643438"/>
          <p14:tracePt t="40494" x="2741613" y="4643438"/>
          <p14:tracePt t="40505" x="2803525" y="4643438"/>
          <p14:tracePt t="40515" x="2867025" y="4625975"/>
          <p14:tracePt t="40528" x="2911475" y="4625975"/>
          <p14:tracePt t="40543" x="3009900" y="4625975"/>
          <p14:tracePt t="40557" x="3027363" y="4625975"/>
          <p14:tracePt t="40571" x="3044825" y="4625975"/>
          <p14:tracePt t="40586" x="3054350" y="4625975"/>
          <p14:tracePt t="40658" x="3054350" y="4616450"/>
          <p14:tracePt t="40668" x="3017838" y="4608513"/>
          <p14:tracePt t="40679" x="2965450" y="4589463"/>
          <p14:tracePt t="40689" x="2894013" y="4554538"/>
          <p14:tracePt t="40700" x="2795588" y="4554538"/>
          <p14:tracePt t="40715" x="2679700" y="4554538"/>
          <p14:tracePt t="40730" x="2571750" y="4554538"/>
          <p14:tracePt t="40743" x="2562225" y="4554538"/>
          <p14:tracePt t="40821" x="2608263" y="4554538"/>
          <p14:tracePt t="40832" x="2670175" y="4554538"/>
          <p14:tracePt t="40842" x="2741613" y="4554538"/>
          <p14:tracePt t="40852" x="2803525" y="4545013"/>
          <p14:tracePt t="40862" x="2874963" y="4537075"/>
          <p14:tracePt t="40873" x="2973388" y="4537075"/>
          <p14:tracePt t="40886" x="3054350" y="4518025"/>
          <p14:tracePt t="40900" x="3098800" y="4500563"/>
          <p14:tracePt t="40915" x="3116263" y="4491038"/>
          <p14:tracePt t="42896" x="3197225" y="4491038"/>
          <p14:tracePt t="42904" x="3286125" y="4491038"/>
          <p14:tracePt t="42915" x="3367088" y="4500563"/>
          <p14:tracePt t="42927" x="3465513" y="4518025"/>
          <p14:tracePt t="42942" x="3571875" y="4527550"/>
          <p14:tracePt t="42956" x="3697288" y="4554538"/>
          <p14:tracePt t="42970" x="3705225" y="4572000"/>
          <p14:tracePt t="42985" x="3732213" y="4608513"/>
          <p14:tracePt t="42999" x="3751263" y="4643438"/>
          <p14:tracePt t="43014" x="3768725" y="4705350"/>
          <p14:tracePt t="43028" x="3803650" y="4776788"/>
          <p14:tracePt t="43042" x="3830638" y="4803775"/>
          <p14:tracePt t="43056" x="3884613" y="4875213"/>
          <p14:tracePt t="43070" x="3919538" y="4894263"/>
          <p14:tracePt t="43084" x="3929063" y="4902200"/>
          <p14:tracePt t="43098" x="3973513" y="4902200"/>
          <p14:tracePt t="43345" x="4098925" y="4830763"/>
          <p14:tracePt t="43353" x="4152900" y="4741863"/>
          <p14:tracePt t="43364" x="4205288" y="4652963"/>
          <p14:tracePt t="43373" x="4251325" y="4554538"/>
          <p14:tracePt t="43385" x="4276725" y="4500563"/>
          <p14:tracePt t="43399" x="4313238" y="4438650"/>
          <p14:tracePt t="43414" x="4411663" y="4313238"/>
          <p14:tracePt t="43427" x="4438650" y="4303713"/>
          <p14:tracePt t="43486" x="4446588" y="4303713"/>
          <p14:tracePt t="43517" x="4456113" y="4303713"/>
          <p14:tracePt t="43527" x="4473575" y="4303713"/>
          <p14:tracePt t="43700" x="4473575" y="4313238"/>
          <p14:tracePt t="43710" x="4473575" y="4357688"/>
          <p14:tracePt t="43721" x="4473575" y="4367213"/>
          <p14:tracePt t="43731" x="4465638" y="4394200"/>
          <p14:tracePt t="43742" x="4446588" y="4419600"/>
          <p14:tracePt t="43755" x="4438650" y="4456113"/>
          <p14:tracePt t="43772" x="4402138" y="4510088"/>
          <p14:tracePt t="43784" x="4402138" y="4527550"/>
          <p14:tracePt t="43798" x="4384675" y="4562475"/>
          <p14:tracePt t="43813" x="4375150" y="4581525"/>
          <p14:tracePt t="43956" x="4375150" y="4572000"/>
          <p14:tracePt t="43997" x="4367213" y="4572000"/>
          <p14:tracePt t="44007" x="4348163" y="4572000"/>
          <p14:tracePt t="44017" x="4340225" y="4572000"/>
          <p14:tracePt t="44028" x="4322763" y="4572000"/>
          <p14:tracePt t="44041" x="4313238" y="4589463"/>
          <p14:tracePt t="44057" x="4303713" y="4608513"/>
          <p14:tracePt t="44130" x="4313238" y="4608513"/>
          <p14:tracePt t="44140" x="4340225" y="4608513"/>
          <p14:tracePt t="44150" x="4357688" y="4608513"/>
          <p14:tracePt t="44160" x="4367213" y="4608513"/>
          <p14:tracePt t="44171" x="4375150" y="4608513"/>
          <p14:tracePt t="44184" x="4394200" y="4608513"/>
          <p14:tracePt t="44198" x="4411663" y="4572000"/>
          <p14:tracePt t="44213" x="4429125" y="4527550"/>
          <p14:tracePt t="44227" x="4429125" y="4518025"/>
          <p14:tracePt t="44241" x="4411663" y="4510088"/>
          <p14:tracePt t="44255" x="4375150" y="4500563"/>
          <p14:tracePt t="44269" x="4340225" y="4500563"/>
          <p14:tracePt t="44275" x="4303713" y="4500563"/>
          <p14:tracePt t="44284" x="4251325" y="4500563"/>
          <p14:tracePt t="44298" x="4224338" y="4518025"/>
          <p14:tracePt t="44313" x="4179888" y="4562475"/>
          <p14:tracePt t="44327" x="4170363" y="4589463"/>
          <p14:tracePt t="44341" x="4160838" y="4616450"/>
          <p14:tracePt t="44355" x="4143375" y="4670425"/>
          <p14:tracePt t="44370" x="4143375" y="4687888"/>
          <p14:tracePt t="44384" x="4143375" y="4714875"/>
          <p14:tracePt t="44398" x="4170363" y="4732338"/>
          <p14:tracePt t="44412" x="4214813" y="4751388"/>
          <p14:tracePt t="44427" x="4322763" y="4776788"/>
          <p14:tracePt t="44660" x="4330700" y="4776788"/>
          <p14:tracePt t="44671" x="4357688" y="4776788"/>
          <p14:tracePt t="44681" x="4384675" y="4776788"/>
          <p14:tracePt t="44691" x="4438650" y="4768850"/>
          <p14:tracePt t="44701" x="4510088" y="4732338"/>
          <p14:tracePt t="44713" x="4616450" y="4705350"/>
          <p14:tracePt t="44726" x="4705350" y="4670425"/>
          <p14:tracePt t="44742" x="4867275" y="4581525"/>
          <p14:tracePt t="44755" x="4919663" y="4554538"/>
          <p14:tracePt t="44769" x="4965700" y="4527550"/>
          <p14:tracePt t="44773" x="5010150" y="4500563"/>
          <p14:tracePt t="44783" x="5037138" y="4491038"/>
          <p14:tracePt t="44798" x="5062538" y="4473575"/>
          <p14:tracePt t="44813" x="5133975" y="4438650"/>
          <p14:tracePt t="44826" x="5170488" y="4411663"/>
          <p14:tracePt t="44840" x="5197475" y="4367213"/>
          <p14:tracePt t="44855" x="5232400" y="4322763"/>
          <p14:tracePt t="44870" x="5241925" y="4303713"/>
          <p14:tracePt t="44884" x="5251450" y="4295775"/>
          <p14:tracePt t="44923" x="5241925" y="4295775"/>
          <p14:tracePt t="44975" x="5232400" y="4295775"/>
          <p14:tracePt t="45016" x="5224463" y="4286250"/>
          <p14:tracePt t="45028" x="5187950" y="4286250"/>
          <p14:tracePt t="45038" x="5126038" y="4276725"/>
          <p14:tracePt t="45048" x="5089525" y="4276725"/>
          <p14:tracePt t="45058" x="5062538" y="4276725"/>
          <p14:tracePt t="45069" x="5037138" y="4276725"/>
          <p14:tracePt t="45083" x="5018088" y="4276725"/>
          <p14:tracePt t="45098" x="5010150" y="4276725"/>
          <p14:tracePt t="45242" x="5018088" y="4268788"/>
          <p14:tracePt t="45252" x="5027613" y="4268788"/>
          <p14:tracePt t="45283" x="5037138" y="4268788"/>
          <p14:tracePt t="45344" x="5054600" y="4268788"/>
          <p14:tracePt t="45354" x="5089525" y="4241800"/>
          <p14:tracePt t="45365" x="5116513" y="4241800"/>
          <p14:tracePt t="45375" x="5143500" y="4232275"/>
          <p14:tracePt t="45386" x="5197475" y="4214813"/>
          <p14:tracePt t="45397" x="5259388" y="4197350"/>
          <p14:tracePt t="45411" x="5330825" y="4179888"/>
          <p14:tracePt t="45426" x="5483225" y="4152900"/>
          <p14:tracePt t="45440" x="5562600" y="4143375"/>
          <p14:tracePt t="45455" x="5680075" y="4133850"/>
          <p14:tracePt t="45469" x="5705475" y="4125913"/>
          <p14:tracePt t="45483" x="5732463" y="4125913"/>
          <p14:tracePt t="45497" x="5751513" y="4125913"/>
          <p14:tracePt t="45569" x="5741988" y="4125913"/>
          <p14:tracePt t="45579" x="5705475" y="4125913"/>
          <p14:tracePt t="45589" x="5688013" y="4116388"/>
          <p14:tracePt t="45599" x="5653088" y="4098925"/>
          <p14:tracePt t="45611" x="5626100" y="4089400"/>
          <p14:tracePt t="45626" x="5599113" y="4089400"/>
          <p14:tracePt t="45640" x="5581650" y="4081463"/>
          <p14:tracePt t="45654" x="5562600" y="4071938"/>
          <p14:tracePt t="45670" x="5537200" y="4071938"/>
          <p14:tracePt t="45683" x="5527675" y="4071938"/>
          <p14:tracePt t="45697" x="5510213" y="4071938"/>
          <p14:tracePt t="45712" x="5500688" y="4071938"/>
          <p14:tracePt t="45804" x="5527675" y="4054475"/>
          <p14:tracePt t="45814" x="5537200" y="4044950"/>
          <p14:tracePt t="45823" x="5545138" y="4044950"/>
          <p14:tracePt t="45916" x="5554663" y="4044950"/>
          <p14:tracePt t="46100" x="5518150" y="4044950"/>
          <p14:tracePt t="46110" x="5483225" y="4071938"/>
          <p14:tracePt t="46120" x="5465763" y="4071938"/>
          <p14:tracePt t="46130" x="5446713" y="4081463"/>
          <p14:tracePt t="46141" x="5411788" y="4089400"/>
          <p14:tracePt t="46154" x="5348288" y="4108450"/>
          <p14:tracePt t="46168" x="5286375" y="4170363"/>
          <p14:tracePt t="46183" x="5205413" y="4197350"/>
          <p14:tracePt t="46197" x="5160963" y="4214813"/>
          <p14:tracePt t="46212" x="5099050" y="4251325"/>
          <p14:tracePt t="46225" x="5089525" y="4251325"/>
          <p14:tracePt t="46239" x="5072063" y="4251325"/>
          <p14:tracePt t="46254" x="5027613" y="4268788"/>
          <p14:tracePt t="46268" x="5010150" y="4268788"/>
          <p14:tracePt t="46283" x="4965700" y="4295775"/>
          <p14:tracePt t="46297" x="4956175" y="4295775"/>
          <p14:tracePt t="46311" x="4938713" y="4313238"/>
          <p14:tracePt t="46416" x="4983163" y="4313238"/>
          <p14:tracePt t="47483" x="4991100" y="4313238"/>
          <p14:tracePt t="47513" x="5010150" y="4313238"/>
          <p14:tracePt t="47525" x="5027613" y="4303713"/>
          <p14:tracePt t="47539" x="5062538" y="4295775"/>
          <p14:tracePt t="47568" x="5062538" y="4286250"/>
          <p14:tracePt t="47582" x="5089525" y="4259263"/>
          <p14:tracePt t="47596" x="5116513" y="4232275"/>
          <p14:tracePt t="47611" x="5187950" y="4160838"/>
          <p14:tracePt t="47625" x="5205413" y="4152900"/>
          <p14:tracePt t="47639" x="5251450" y="4125913"/>
          <p14:tracePt t="47653" x="5276850" y="4108450"/>
          <p14:tracePt t="47668" x="5295900" y="4108450"/>
          <p14:tracePt t="47682" x="5348288" y="4081463"/>
          <p14:tracePt t="47696" x="5367338" y="4062413"/>
          <p14:tracePt t="47797" x="5357813" y="4071938"/>
          <p14:tracePt t="47811" x="5330825" y="4116388"/>
          <p14:tracePt t="47826" x="5232400" y="4179888"/>
          <p14:tracePt t="47840" x="5180013" y="4197350"/>
          <p14:tracePt t="47855" x="5099050" y="4214813"/>
          <p14:tracePt t="47869" x="5062538" y="4214813"/>
          <p14:tracePt t="47883" x="5027613" y="4214813"/>
          <p14:tracePt t="47897" x="4946650" y="4205288"/>
          <p14:tracePt t="47911" x="4919663" y="4170363"/>
          <p14:tracePt t="47926" x="4884738" y="4054475"/>
          <p14:tracePt t="47940" x="4884738" y="4000500"/>
          <p14:tracePt t="47954" x="4884738" y="3946525"/>
          <p14:tracePt t="47969" x="4911725" y="3875088"/>
          <p14:tracePt t="47983" x="4938713" y="3857625"/>
          <p14:tracePt t="47997" x="4991100" y="3803650"/>
          <p14:tracePt t="48012" x="5027613" y="3786188"/>
          <p14:tracePt t="48026" x="5072063" y="3768725"/>
          <p14:tracePt t="48040" x="5180013" y="3732213"/>
          <p14:tracePt t="48054" x="5241925" y="3732213"/>
          <p14:tracePt t="48069" x="5402263" y="3759200"/>
          <p14:tracePt t="48082" x="5473700" y="3776663"/>
          <p14:tracePt t="48097" x="5554663" y="3830638"/>
          <p14:tracePt t="48112" x="5680075" y="3965575"/>
          <p14:tracePt t="48125" x="5697538" y="4027488"/>
          <p14:tracePt t="48140" x="5697538" y="4187825"/>
          <p14:tracePt t="48154" x="5688013" y="4251325"/>
          <p14:tracePt t="48168" x="5661025" y="4330700"/>
          <p14:tracePt t="48183" x="5608638" y="4465638"/>
          <p14:tracePt t="48197" x="5572125" y="4491038"/>
          <p14:tracePt t="48211" x="5456238" y="4625975"/>
          <p14:tracePt t="48225" x="5375275" y="4714875"/>
          <p14:tracePt t="48240" x="5276850" y="4840288"/>
          <p14:tracePt t="48255" x="5018088" y="4946650"/>
          <p14:tracePt t="48268" x="4956175" y="4946650"/>
          <p14:tracePt t="48283" x="4875213" y="4946650"/>
          <p14:tracePt t="48298" x="4857750" y="4919663"/>
          <p14:tracePt t="48311" x="4830763" y="4848225"/>
          <p14:tracePt t="48326" x="4822825" y="4527550"/>
          <p14:tracePt t="48340" x="4830763" y="4367213"/>
          <p14:tracePt t="48354" x="4902200" y="4062413"/>
          <p14:tracePt t="48368" x="4938713" y="3919538"/>
          <p14:tracePt t="48382" x="4956175" y="3840163"/>
          <p14:tracePt t="48398" x="4965700" y="3759200"/>
          <p14:tracePt t="48411" x="4983163" y="3732213"/>
          <p14:tracePt t="48426" x="4991100" y="3724275"/>
          <p14:tracePt t="48439" x="5010150" y="3705225"/>
          <p14:tracePt t="48454" x="5054600" y="3660775"/>
          <p14:tracePt t="48469" x="5160963" y="3625850"/>
          <p14:tracePt t="48482" x="5232400" y="3625850"/>
          <p14:tracePt t="48497" x="5375275" y="3625850"/>
          <p14:tracePt t="48512" x="5438775" y="3633788"/>
          <p14:tracePt t="48525" x="5491163" y="3670300"/>
          <p14:tracePt t="48541" x="5554663" y="3705225"/>
          <p14:tracePt t="48582" x="5554663" y="3714750"/>
          <p14:tracePt t="48596" x="5554663" y="3732213"/>
          <p14:tracePt t="48612" x="5411788" y="3990975"/>
          <p14:tracePt t="48625" x="5303838" y="4268788"/>
          <p14:tracePt t="48640" x="5160963" y="4402138"/>
          <p14:tracePt t="48655" x="5072063" y="4473575"/>
          <p14:tracePt t="48668" x="4983163" y="4562475"/>
          <p14:tracePt t="48683" x="4776788" y="4589463"/>
          <p14:tracePt t="48696" x="4724400" y="4572000"/>
          <p14:tracePt t="48711" x="4652963" y="4456113"/>
          <p14:tracePt t="48725" x="4625975" y="4402138"/>
          <p14:tracePt t="48739" x="4625975" y="4340225"/>
          <p14:tracePt t="48755" x="4625975" y="4224338"/>
          <p14:tracePt t="48768" x="4643438" y="4125913"/>
          <p14:tracePt t="48782" x="4705350" y="4037013"/>
          <p14:tracePt t="48796" x="4813300" y="3938588"/>
          <p14:tracePt t="48811" x="4830763" y="3929063"/>
          <p14:tracePt t="48825" x="4840288" y="3919538"/>
          <p14:tracePt t="48882" x="4857750" y="3919538"/>
          <p14:tracePt t="49103" x="4938713" y="3919538"/>
          <p14:tracePt t="49111" x="5062538" y="3919538"/>
          <p14:tracePt t="49123" x="5197475" y="3938588"/>
          <p14:tracePt t="49138" x="5367338" y="3990975"/>
          <p14:tracePt t="49153" x="5554663" y="4017963"/>
          <p14:tracePt t="49166" x="5608638" y="4017963"/>
          <p14:tracePt t="49182" x="5715000" y="4017963"/>
          <p14:tracePt t="49195" x="5724525" y="4017963"/>
          <p14:tracePt t="49224" x="5732463" y="4017963"/>
          <p14:tracePt t="53646" x="5688013" y="4017963"/>
          <p14:tracePt t="53654" x="5634038" y="4017963"/>
          <p14:tracePt t="53665" x="5562600" y="4027488"/>
          <p14:tracePt t="53677" x="5465763" y="4044950"/>
          <p14:tracePt t="53692" x="5340350" y="4071938"/>
          <p14:tracePt t="53707" x="5010150" y="4205288"/>
          <p14:tracePt t="53720" x="4902200" y="4224338"/>
          <p14:tracePt t="53735" x="4687888" y="4232275"/>
          <p14:tracePt t="53749" x="4581525" y="4232275"/>
          <p14:tracePt t="53763" x="4465638" y="4251325"/>
          <p14:tracePt t="53768" x="4348163" y="4276725"/>
          <p14:tracePt t="53778" x="4197350" y="4295775"/>
          <p14:tracePt t="53792" x="4054475" y="4322763"/>
          <p14:tracePt t="53807" x="3830638" y="4394200"/>
          <p14:tracePt t="53820" x="3724275" y="4411663"/>
          <p14:tracePt t="53834" x="3608388" y="4438650"/>
          <p14:tracePt t="53849" x="3465513" y="4491038"/>
          <p14:tracePt t="53863" x="3394075" y="4500563"/>
          <p14:tracePt t="53878" x="3313113" y="4500563"/>
          <p14:tracePt t="54236" x="3303588" y="4491038"/>
          <p14:tracePt t="54246" x="3286125" y="4473575"/>
          <p14:tracePt t="54257" x="3259138" y="4465638"/>
          <p14:tracePt t="54267" x="3241675" y="4465638"/>
          <p14:tracePt t="54278" x="3205163" y="4446588"/>
          <p14:tracePt t="54292" x="3152775" y="4419600"/>
          <p14:tracePt t="54307" x="3089275" y="4402138"/>
          <p14:tracePt t="54320" x="3054350" y="4394200"/>
          <p14:tracePt t="54334" x="3036888" y="4384675"/>
          <p14:tracePt t="54349" x="3009900" y="4375150"/>
          <p14:tracePt t="54363" x="2982913" y="4348163"/>
          <p14:tracePt t="54379" x="2955925" y="4340225"/>
          <p14:tracePt t="54391" x="2938463" y="4330700"/>
          <p14:tracePt t="54406" x="2919413" y="4330700"/>
          <p14:tracePt t="54421" x="2911475" y="4322763"/>
          <p14:tracePt t="54563" x="2919413" y="4322763"/>
          <p14:tracePt t="54573" x="2955925" y="4322763"/>
          <p14:tracePt t="54583" x="2982913" y="4322763"/>
          <p14:tracePt t="54593" x="3017838" y="4322763"/>
          <p14:tracePt t="54606" x="3081338" y="4322763"/>
          <p14:tracePt t="54620" x="3160713" y="4322763"/>
          <p14:tracePt t="54634" x="3259138" y="4322763"/>
          <p14:tracePt t="54648" x="3286125" y="4322763"/>
          <p14:tracePt t="54665" x="3313113" y="4322763"/>
          <p14:tracePt t="54677" x="3340100" y="4322763"/>
          <p14:tracePt t="54691" x="3348038" y="4322763"/>
          <p14:tracePt t="54706" x="3394075" y="4322763"/>
          <p14:tracePt t="54720" x="3438525" y="4322763"/>
          <p14:tracePt t="54736" x="3490913" y="4322763"/>
          <p14:tracePt t="54748" x="3517900" y="4322763"/>
          <p14:tracePt t="54763" x="3536950" y="4295775"/>
          <p14:tracePt t="54768" x="3554413" y="4276725"/>
          <p14:tracePt t="54778" x="3571875" y="4268788"/>
          <p14:tracePt t="54791" x="3581400" y="4268788"/>
          <p14:tracePt t="54805" x="3589338" y="4259263"/>
          <p14:tracePt t="54820" x="3625850" y="4259263"/>
          <p14:tracePt t="54834" x="3643313" y="4259263"/>
          <p14:tracePt t="54848" x="3687763" y="4276725"/>
          <p14:tracePt t="54862" x="3697288" y="4286250"/>
          <p14:tracePt t="54877" x="3714750" y="4303713"/>
          <p14:tracePt t="54891" x="3714750" y="4313238"/>
          <p14:tracePt t="54941" x="3714750" y="4322763"/>
          <p14:tracePt t="54950" x="3714750" y="4330700"/>
          <p14:tracePt t="57522" x="3687763" y="4340225"/>
          <p14:tracePt t="57533" x="3652838" y="4340225"/>
          <p14:tracePt t="57543" x="3581400" y="4340225"/>
          <p14:tracePt t="58044" x="3536950" y="4340225"/>
          <p14:tracePt t="58054" x="3490913" y="4340225"/>
          <p14:tracePt t="58064" x="3438525" y="4330700"/>
          <p14:tracePt t="58075" x="3375025" y="4313238"/>
          <p14:tracePt t="58089" x="3303588" y="4313238"/>
          <p14:tracePt t="58105" x="3125788" y="4295775"/>
          <p14:tracePt t="58117" x="3062288" y="4286250"/>
          <p14:tracePt t="58132" x="3017838" y="4286250"/>
          <p14:tracePt t="58146" x="2894013" y="4268788"/>
          <p14:tracePt t="58160" x="2840038" y="4259263"/>
          <p14:tracePt t="58177" x="2795588" y="4259263"/>
          <p14:tracePt t="58189" x="2795588" y="4251325"/>
          <p14:tracePt t="58279" x="2822575" y="4251325"/>
          <p14:tracePt t="58288" x="2867025" y="4251325"/>
          <p14:tracePt t="58298" x="2901950" y="4251325"/>
          <p14:tracePt t="58309" x="2938463" y="4251325"/>
          <p14:tracePt t="58320" x="2982913" y="4259263"/>
          <p14:tracePt t="58332" x="3017838" y="4259263"/>
          <p14:tracePt t="58346" x="3081338" y="4259263"/>
          <p14:tracePt t="58360" x="3197225" y="4268788"/>
          <p14:tracePt t="58375" x="3259138" y="4276725"/>
          <p14:tracePt t="58391" x="3384550" y="4286250"/>
          <p14:tracePt t="58403" x="3446463" y="4286250"/>
          <p14:tracePt t="58417" x="3517900" y="4295775"/>
          <p14:tracePt t="58432" x="3633788" y="4303713"/>
          <p14:tracePt t="58446" x="3697288" y="4303713"/>
          <p14:tracePt t="58462" x="3919538" y="4303713"/>
          <p14:tracePt t="58474" x="4054475" y="4303713"/>
          <p14:tracePt t="58488" x="4224338" y="4268788"/>
          <p14:tracePt t="58503" x="4483100" y="4214813"/>
          <p14:tracePt t="58517" x="4608513" y="4179888"/>
          <p14:tracePt t="58532" x="4776788" y="4133850"/>
          <p14:tracePt t="58546" x="4840288" y="4116388"/>
          <p14:tracePt t="58560" x="4894263" y="4081463"/>
          <p14:tracePt t="58575" x="5010150" y="4044950"/>
          <p14:tracePt t="58588" x="5062538" y="4027488"/>
          <p14:tracePt t="58603" x="5099050" y="4017963"/>
          <p14:tracePt t="58617" x="5187950" y="4010025"/>
          <p14:tracePt t="58631" x="5214938" y="4000500"/>
          <p14:tracePt t="58646" x="5232400" y="4000500"/>
          <p14:tracePt t="58975" x="5402263" y="4054475"/>
          <p14:tracePt t="58983" x="5456238" y="4054475"/>
          <p14:tracePt t="58993" x="5510213" y="4062413"/>
          <p14:tracePt t="59004" x="5562600" y="4071938"/>
          <p14:tracePt t="59017" x="5626100" y="4071938"/>
          <p14:tracePt t="59033" x="5724525" y="4081463"/>
          <p14:tracePt t="59046" x="5768975" y="4089400"/>
          <p14:tracePt t="59060" x="5830888" y="4098925"/>
          <p14:tracePt t="59074" x="6037263" y="4108450"/>
          <p14:tracePt t="59088" x="6143625" y="4125913"/>
          <p14:tracePt t="59103" x="6259513" y="4143375"/>
          <p14:tracePt t="59117" x="6402388" y="4197350"/>
          <p14:tracePt t="59131" x="6411913" y="4197350"/>
          <p14:tracePt t="59146" x="6411913" y="4214813"/>
          <p14:tracePt t="59187" x="6419850" y="4214813"/>
          <p14:tracePt t="59280" x="6429375" y="4197350"/>
          <p14:tracePt t="59289" x="6438900" y="4197350"/>
          <p14:tracePt t="59299" x="6438900" y="4187825"/>
          <p14:tracePt t="59310" x="6446838" y="4170363"/>
          <p14:tracePt t="59320" x="6456363" y="4160838"/>
          <p14:tracePt t="59331" x="6465888" y="4125913"/>
          <p14:tracePt t="59345" x="6465888" y="4108450"/>
          <p14:tracePt t="59361" x="6465888" y="4089400"/>
          <p14:tracePt t="59374" x="6465888" y="4071938"/>
          <p14:tracePt t="59388" x="6465888" y="4054475"/>
          <p14:tracePt t="59402" x="6465888" y="4037013"/>
          <p14:tracePt t="59416" x="6429375" y="4027488"/>
          <p14:tracePt t="59432" x="6357938" y="4010025"/>
          <p14:tracePt t="59445" x="6330950" y="4010025"/>
          <p14:tracePt t="59459" x="6303963" y="4010025"/>
          <p14:tracePt t="59474" x="6188075" y="4010025"/>
          <p14:tracePt t="59488" x="6072188" y="4010025"/>
          <p14:tracePt t="59503" x="5661025" y="4143375"/>
          <p14:tracePt t="59851" x="5661025" y="4152900"/>
          <p14:tracePt t="59882" x="5653088" y="4152900"/>
          <p14:tracePt t="59892" x="5608638" y="4152900"/>
          <p14:tracePt t="59902" x="5518150" y="4152900"/>
          <p14:tracePt t="59912" x="5429250" y="4152900"/>
          <p14:tracePt t="59922" x="5322888" y="4152900"/>
          <p14:tracePt t="59933" x="5187950" y="4152900"/>
          <p14:tracePt t="59945" x="5062538" y="4152900"/>
          <p14:tracePt t="59959" x="4929188" y="4152900"/>
          <p14:tracePt t="59973" x="4724400" y="4187825"/>
          <p14:tracePt t="59987" x="4643438" y="4224338"/>
          <p14:tracePt t="60004" x="4518025" y="4303713"/>
          <p14:tracePt t="60016" x="4473575" y="4340225"/>
          <p14:tracePt t="60031" x="4456113" y="4375150"/>
          <p14:tracePt t="60045" x="4429125" y="4411663"/>
          <p14:tracePt t="60059" x="4429125" y="4429125"/>
          <p14:tracePt t="60075" x="4456113" y="4491038"/>
          <p14:tracePt t="60088" x="4500563" y="4527550"/>
          <p14:tracePt t="60102" x="4581525" y="4598988"/>
          <p14:tracePt t="60116" x="4741863" y="4697413"/>
          <p14:tracePt t="60130" x="4840288" y="4697413"/>
          <p14:tracePt t="60147" x="5062538" y="4670425"/>
          <p14:tracePt t="60159" x="5170488" y="4608513"/>
          <p14:tracePt t="60173" x="5286375" y="4510088"/>
          <p14:tracePt t="60188" x="5456238" y="4411663"/>
          <p14:tracePt t="60202" x="5545138" y="4340225"/>
          <p14:tracePt t="60217" x="5599113" y="4303713"/>
          <p14:tracePt t="60230" x="5705475" y="4116388"/>
          <p14:tracePt t="60245" x="5741988" y="4027488"/>
          <p14:tracePt t="60259" x="5786438" y="3894138"/>
          <p14:tracePt t="60273" x="5795963" y="3840163"/>
          <p14:tracePt t="60289" x="5768975" y="3741738"/>
          <p14:tracePt t="60302" x="5697538" y="3705225"/>
          <p14:tracePt t="60316" x="5616575" y="3679825"/>
          <p14:tracePt t="60331" x="5500688" y="3660775"/>
          <p14:tracePt t="60344" x="5438775" y="3660775"/>
          <p14:tracePt t="60359" x="5402263" y="3660775"/>
          <p14:tracePt t="60373" x="5322888" y="3670300"/>
          <p14:tracePt t="60387" x="5259388" y="3705225"/>
          <p14:tracePt t="60402" x="5027613" y="3884613"/>
          <p14:tracePt t="60416" x="4938713" y="3946525"/>
          <p14:tracePt t="60430" x="4848225" y="4037013"/>
          <p14:tracePt t="60444" x="4751388" y="4214813"/>
          <p14:tracePt t="60459" x="4732338" y="4276725"/>
          <p14:tracePt t="60473" x="4724400" y="4394200"/>
          <p14:tracePt t="60487" x="4732338" y="4438650"/>
          <p14:tracePt t="60503" x="4813300" y="4545013"/>
          <p14:tracePt t="60516" x="4875213" y="4572000"/>
          <p14:tracePt t="60531" x="4983163" y="4598988"/>
          <p14:tracePt t="60544" x="5116513" y="4598988"/>
          <p14:tracePt t="61077" x="4946650" y="4768850"/>
          <p14:tracePt t="61086" x="4875213" y="4867275"/>
          <p14:tracePt t="61096" x="4830763" y="4919663"/>
          <p14:tracePt t="61107" x="4803775" y="5018088"/>
          <p14:tracePt t="61117" x="4795838" y="5126038"/>
          <p14:tracePt t="61130" x="4795838" y="5375275"/>
          <p14:tracePt t="68900" x="4741863" y="5259388"/>
          <p14:tracePt t="68910" x="4687888" y="5160963"/>
          <p14:tracePt t="68919" x="4608513" y="5010150"/>
          <p14:tracePt t="68929" x="4572000" y="4929188"/>
          <p14:tracePt t="68940" x="4537075" y="4830763"/>
          <p14:tracePt t="68953" x="4483100" y="4759325"/>
          <p14:tracePt t="68967" x="4429125" y="4732338"/>
          <p14:tracePt t="68981" x="4330700" y="4633913"/>
          <p14:tracePt t="68996" x="4268788" y="4589463"/>
          <p14:tracePt t="69011" x="4116388" y="4446588"/>
          <p14:tracePt t="69024" x="4044950" y="4375150"/>
          <p14:tracePt t="69039" x="3983038" y="4259263"/>
          <p14:tracePt t="69053" x="3830638" y="4017963"/>
          <p14:tracePt t="69067" x="3705225" y="3884613"/>
          <p14:tracePt t="69082" x="3554413" y="3705225"/>
          <p14:tracePt t="69096" x="3490913" y="3643313"/>
          <p14:tracePt t="69110" x="3411538" y="3608388"/>
          <p14:tracePt t="69124" x="3241675" y="3589338"/>
          <p14:tracePt t="69139" x="3187700" y="3589338"/>
          <p14:tracePt t="69154" x="3108325" y="3571875"/>
          <p14:tracePt t="69167" x="3081338" y="3544888"/>
          <p14:tracePt t="69181" x="3054350" y="3536950"/>
          <p14:tracePt t="69196" x="3027363" y="3500438"/>
          <p14:tracePt t="69210" x="3000375" y="3490913"/>
          <p14:tracePt t="69225" x="2955925" y="3455988"/>
          <p14:tracePt t="69239" x="2938463" y="3455988"/>
          <p14:tracePt t="69253" x="2928938" y="3455988"/>
          <p14:tracePt t="69298" x="2919413" y="3446463"/>
          <p14:tracePt t="69307" x="2901950" y="3446463"/>
          <p14:tracePt t="69317" x="2874963" y="3446463"/>
          <p14:tracePt t="69327" x="2847975" y="3446463"/>
          <p14:tracePt t="69339" x="2840038" y="3455988"/>
          <p14:tracePt t="69353" x="2803525" y="3482975"/>
          <p14:tracePt t="69368" x="2751138" y="3544888"/>
          <p14:tracePt t="69382" x="2724150" y="3571875"/>
          <p14:tracePt t="69396" x="2697163" y="3598863"/>
          <p14:tracePt t="69410" x="2633663" y="3679825"/>
          <p14:tracePt t="69424" x="2589213" y="3705225"/>
          <p14:tracePt t="69440" x="2509838" y="3857625"/>
          <p14:tracePt t="69453" x="2490788" y="3956050"/>
          <p14:tracePt t="69467" x="2490788" y="4017963"/>
          <p14:tracePt t="69481" x="2544763" y="4098925"/>
          <p14:tracePt t="69496" x="2608263" y="4125913"/>
          <p14:tracePt t="69511" x="2759075" y="4143375"/>
          <p14:tracePt t="69524" x="2847975" y="4125913"/>
          <p14:tracePt t="69538" x="2938463" y="4108450"/>
          <p14:tracePt t="69553" x="3187700" y="4071938"/>
          <p14:tracePt t="69567" x="3394075" y="4054475"/>
          <p14:tracePt t="69584" x="3759200" y="4054475"/>
          <p14:tracePt t="69596" x="3867150" y="4054475"/>
          <p14:tracePt t="69610" x="3956050" y="4054475"/>
          <p14:tracePt t="69624" x="4108450" y="4044950"/>
          <p14:tracePt t="69638" x="4187825" y="4027488"/>
          <p14:tracePt t="69654" x="4384675" y="4000500"/>
          <p14:tracePt t="69666" x="4510088" y="3990975"/>
          <p14:tracePt t="69681" x="4660900" y="3990975"/>
          <p14:tracePt t="69695" x="4973638" y="3946525"/>
          <p14:tracePt t="69709" x="5197475" y="3894138"/>
          <p14:tracePt t="69724" x="5670550" y="3776663"/>
          <p14:tracePt t="69738" x="5848350" y="3751263"/>
          <p14:tracePt t="69752" x="5973763" y="3741738"/>
          <p14:tracePt t="69768" x="5991225" y="3741738"/>
          <p14:tracePt t="69787" x="5929313" y="3776663"/>
          <p14:tracePt t="69798" x="5848350" y="3857625"/>
          <p14:tracePt t="84298" x="5599113" y="3867150"/>
          <p14:tracePt t="84306" x="5438775" y="3929063"/>
          <p14:tracePt t="84317" x="5197475" y="3990975"/>
          <p14:tracePt t="84329" x="4857750" y="4098925"/>
          <p14:tracePt t="84343" x="4438650" y="4259263"/>
          <p14:tracePt t="84357" x="3803650" y="4483100"/>
          <p14:tracePt t="84371" x="3581400" y="4537075"/>
          <p14:tracePt t="84386" x="3384550" y="4545013"/>
          <p14:tracePt t="84400" x="3160713" y="4545013"/>
          <p14:tracePt t="84415" x="3071813" y="4545013"/>
          <p14:tracePt t="84429" x="2901950" y="4510088"/>
          <p14:tracePt t="84443" x="2867025" y="4500563"/>
          <p14:tracePt t="84457" x="2803525" y="4491038"/>
          <p14:tracePt t="84471" x="2714625" y="4483100"/>
          <p14:tracePt t="84486" x="2670175" y="4473575"/>
          <p14:tracePt t="84500" x="2571750" y="4473575"/>
          <p14:tracePt t="84514" x="2509838" y="4465638"/>
          <p14:tracePt t="84528" x="2455863" y="4465638"/>
          <p14:tracePt t="84543" x="2357438" y="4491038"/>
          <p14:tracePt t="84557" x="2312988" y="4537075"/>
          <p14:tracePt t="84572" x="2251075" y="4562475"/>
          <p14:tracePt t="84654" x="2259013" y="4554538"/>
          <p14:tracePt t="84664" x="2295525" y="4483100"/>
          <p14:tracePt t="84674" x="2347913" y="4456113"/>
          <p14:tracePt t="84686" x="2393950" y="4429125"/>
          <p14:tracePt t="84700" x="2438400" y="4411663"/>
          <p14:tracePt t="84715" x="2536825" y="4394200"/>
          <p14:tracePt t="84729" x="2581275" y="4384675"/>
          <p14:tracePt t="84743" x="2608263" y="4384675"/>
          <p14:tracePt t="84757" x="2625725" y="4384675"/>
          <p14:tracePt t="84868" x="2633663" y="4384675"/>
          <p14:tracePt t="84899" x="2643188" y="4384675"/>
          <p14:tracePt t="84909" x="2660650" y="4394200"/>
          <p14:tracePt t="84919" x="2687638" y="4402138"/>
          <p14:tracePt t="84931" x="2724150" y="4411663"/>
          <p14:tracePt t="84942" x="2776538" y="4429125"/>
          <p14:tracePt t="84957" x="2822575" y="4438650"/>
          <p14:tracePt t="84971" x="2867025" y="4446588"/>
          <p14:tracePt t="84985" x="2874963" y="4446588"/>
          <p14:tracePt t="85001" x="2884488" y="4446588"/>
          <p14:tracePt t="85031" x="2894013" y="4446588"/>
          <p14:tracePt t="85043" x="2919413" y="4446588"/>
          <p14:tracePt t="85057" x="2965450" y="4446588"/>
          <p14:tracePt t="85073" x="3036888" y="4456113"/>
          <p14:tracePt t="85086" x="3062288" y="4473575"/>
          <p14:tracePt t="85100" x="3098800" y="4473575"/>
          <p14:tracePt t="85114" x="3133725" y="4473575"/>
          <p14:tracePt t="85128" x="3143250" y="4473575"/>
          <p14:tracePt t="85144" x="3205163" y="4500563"/>
          <p14:tracePt t="85157" x="3259138" y="4510088"/>
          <p14:tracePt t="85171" x="3322638" y="4545013"/>
          <p14:tracePt t="85185" x="3500438" y="4616450"/>
          <p14:tracePt t="85200" x="3589338" y="4687888"/>
          <p14:tracePt t="85216" x="3714750" y="4759325"/>
          <p14:tracePt t="85228" x="3751263" y="4776788"/>
          <p14:tracePt t="85243" x="3759200" y="4786313"/>
          <p14:tracePt t="85277" x="3768725" y="4795838"/>
          <p14:tracePt t="85288" x="3786188" y="4822825"/>
          <p14:tracePt t="85299" x="3786188" y="4830763"/>
          <p14:tracePt t="85314" x="3813175" y="4867275"/>
          <p14:tracePt t="85349" x="3813175" y="4875213"/>
          <p14:tracePt t="85614" x="3768725" y="4929188"/>
          <p14:tracePt t="85624" x="3679825" y="4983163"/>
          <p14:tracePt t="85634" x="3536950" y="5037138"/>
          <p14:tracePt t="85645" x="3429000" y="5062538"/>
          <p14:tracePt t="85656" x="3330575" y="5072063"/>
          <p14:tracePt t="85671" x="3214688" y="5072063"/>
          <p14:tracePt t="85685" x="2938463" y="5072063"/>
          <p14:tracePt t="85699" x="2741613" y="5072063"/>
          <p14:tracePt t="85713" x="2536825" y="5054600"/>
          <p14:tracePt t="85728" x="2232025" y="4965700"/>
          <p14:tracePt t="85742" x="2133600" y="4911725"/>
          <p14:tracePt t="85757" x="1982788" y="4795838"/>
          <p14:tracePt t="85770" x="1946275" y="4759325"/>
          <p14:tracePt t="85784" x="1911350" y="4705350"/>
          <p14:tracePt t="85788" x="1884363" y="4679950"/>
          <p14:tracePt t="85798" x="1866900" y="4643438"/>
          <p14:tracePt t="85813" x="1857375" y="4625975"/>
          <p14:tracePt t="85828" x="1839913" y="4545013"/>
          <p14:tracePt t="85842" x="1839913" y="4491038"/>
          <p14:tracePt t="85856" x="1847850" y="4465638"/>
          <p14:tracePt t="85871" x="1946275" y="4330700"/>
          <p14:tracePt t="85885" x="2017713" y="4276725"/>
          <p14:tracePt t="85899" x="2160588" y="4143375"/>
          <p14:tracePt t="85914" x="2241550" y="4089400"/>
          <p14:tracePt t="85927" x="2322513" y="4017963"/>
          <p14:tracePt t="85942" x="2581275" y="3929063"/>
          <p14:tracePt t="85956" x="2697163" y="3894138"/>
          <p14:tracePt t="85971" x="2919413" y="3857625"/>
          <p14:tracePt t="85985" x="3017838" y="3857625"/>
          <p14:tracePt t="85999" x="3098800" y="3857625"/>
          <p14:tracePt t="86013" x="3197225" y="3857625"/>
          <p14:tracePt t="86028" x="3205163" y="3857625"/>
          <p14:tracePt t="86094" x="3214688" y="3875088"/>
          <p14:tracePt t="86103" x="3232150" y="3911600"/>
          <p14:tracePt t="86124" x="3259138" y="3965575"/>
          <p14:tracePt t="86134" x="3259138" y="3973513"/>
          <p14:tracePt t="86144" x="3268663" y="3983038"/>
          <p14:tracePt t="86156" x="3276600" y="4027488"/>
          <p14:tracePt t="86170" x="3286125" y="4037013"/>
          <p14:tracePt t="86185" x="3322638" y="4098925"/>
          <p14:tracePt t="86199" x="3348038" y="4160838"/>
          <p14:tracePt t="86213" x="3375025" y="4187825"/>
          <p14:tracePt t="86227" x="3419475" y="4224338"/>
          <p14:tracePt t="86242" x="3455988" y="4241800"/>
          <p14:tracePt t="86257" x="3473450" y="4251325"/>
          <p14:tracePt t="86298" x="3473450" y="4259263"/>
          <p14:tracePt t="86308" x="3473450" y="4268788"/>
          <p14:tracePt t="86420" x="3500438" y="4268788"/>
          <p14:tracePt t="86430" x="3562350" y="4268788"/>
          <p14:tracePt t="86441" x="3643313" y="4259263"/>
          <p14:tracePt t="86603" x="3652838" y="4259263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 of critical path finding:</a:t>
            </a:r>
            <a:br>
              <a:rPr lang="en-US" dirty="0" smtClean="0"/>
            </a:br>
            <a:r>
              <a:rPr lang="en-US" dirty="0" smtClean="0"/>
              <a:t>Multiplexer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99349" y="636583"/>
            <a:ext cx="3617226" cy="5965465"/>
          </a:xfrm>
        </p:spPr>
      </p:pic>
      <p:sp>
        <p:nvSpPr>
          <p:cNvPr id="5" name="Полилиния 4"/>
          <p:cNvSpPr/>
          <p:nvPr/>
        </p:nvSpPr>
        <p:spPr bwMode="auto">
          <a:xfrm>
            <a:off x="2438400" y="2576263"/>
            <a:ext cx="4969164" cy="2032681"/>
          </a:xfrm>
          <a:custGeom>
            <a:avLst/>
            <a:gdLst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444027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641600 w 4969164"/>
              <a:gd name="connsiteY19" fmla="*/ 120754 h 2041918"/>
              <a:gd name="connsiteX20" fmla="*/ 2346036 w 4969164"/>
              <a:gd name="connsiteY20" fmla="*/ 425554 h 2041918"/>
              <a:gd name="connsiteX21" fmla="*/ 2512291 w 4969164"/>
              <a:gd name="connsiteY21" fmla="*/ 407081 h 2041918"/>
              <a:gd name="connsiteX22" fmla="*/ 2595418 w 4969164"/>
              <a:gd name="connsiteY22" fmla="*/ 397845 h 2041918"/>
              <a:gd name="connsiteX23" fmla="*/ 2706255 w 4969164"/>
              <a:gd name="connsiteY23" fmla="*/ 379372 h 2041918"/>
              <a:gd name="connsiteX24" fmla="*/ 2789382 w 4969164"/>
              <a:gd name="connsiteY24" fmla="*/ 360900 h 2041918"/>
              <a:gd name="connsiteX25" fmla="*/ 2946400 w 4969164"/>
              <a:gd name="connsiteY25" fmla="*/ 351663 h 2041918"/>
              <a:gd name="connsiteX26" fmla="*/ 2992582 w 4969164"/>
              <a:gd name="connsiteY26" fmla="*/ 342427 h 2041918"/>
              <a:gd name="connsiteX27" fmla="*/ 3057236 w 4969164"/>
              <a:gd name="connsiteY27" fmla="*/ 333191 h 2041918"/>
              <a:gd name="connsiteX28" fmla="*/ 3094182 w 4969164"/>
              <a:gd name="connsiteY28" fmla="*/ 323954 h 2041918"/>
              <a:gd name="connsiteX29" fmla="*/ 3205018 w 4969164"/>
              <a:gd name="connsiteY29" fmla="*/ 305481 h 2041918"/>
              <a:gd name="connsiteX30" fmla="*/ 3297382 w 4969164"/>
              <a:gd name="connsiteY30" fmla="*/ 287009 h 2041918"/>
              <a:gd name="connsiteX31" fmla="*/ 3352800 w 4969164"/>
              <a:gd name="connsiteY31" fmla="*/ 259300 h 2041918"/>
              <a:gd name="connsiteX32" fmla="*/ 3389745 w 4969164"/>
              <a:gd name="connsiteY32" fmla="*/ 203881 h 2041918"/>
              <a:gd name="connsiteX33" fmla="*/ 3417455 w 4969164"/>
              <a:gd name="connsiteY33" fmla="*/ 185409 h 2041918"/>
              <a:gd name="connsiteX34" fmla="*/ 3491345 w 4969164"/>
              <a:gd name="connsiteY34" fmla="*/ 129991 h 2041918"/>
              <a:gd name="connsiteX35" fmla="*/ 3537527 w 4969164"/>
              <a:gd name="connsiteY35" fmla="*/ 111518 h 2041918"/>
              <a:gd name="connsiteX36" fmla="*/ 3620655 w 4969164"/>
              <a:gd name="connsiteY36" fmla="*/ 83809 h 2041918"/>
              <a:gd name="connsiteX37" fmla="*/ 3694545 w 4969164"/>
              <a:gd name="connsiteY37" fmla="*/ 56100 h 2041918"/>
              <a:gd name="connsiteX38" fmla="*/ 3823855 w 4969164"/>
              <a:gd name="connsiteY38" fmla="*/ 19154 h 2041918"/>
              <a:gd name="connsiteX39" fmla="*/ 4756727 w 4969164"/>
              <a:gd name="connsiteY39" fmla="*/ 19154 h 2041918"/>
              <a:gd name="connsiteX40" fmla="*/ 4913745 w 4969164"/>
              <a:gd name="connsiteY40" fmla="*/ 681 h 2041918"/>
              <a:gd name="connsiteX41" fmla="*/ 4969164 w 4969164"/>
              <a:gd name="connsiteY41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346036 w 4969164"/>
              <a:gd name="connsiteY19" fmla="*/ 425554 h 2041918"/>
              <a:gd name="connsiteX20" fmla="*/ 2512291 w 4969164"/>
              <a:gd name="connsiteY20" fmla="*/ 407081 h 2041918"/>
              <a:gd name="connsiteX21" fmla="*/ 2595418 w 4969164"/>
              <a:gd name="connsiteY21" fmla="*/ 397845 h 2041918"/>
              <a:gd name="connsiteX22" fmla="*/ 2706255 w 4969164"/>
              <a:gd name="connsiteY22" fmla="*/ 379372 h 2041918"/>
              <a:gd name="connsiteX23" fmla="*/ 2789382 w 4969164"/>
              <a:gd name="connsiteY23" fmla="*/ 360900 h 2041918"/>
              <a:gd name="connsiteX24" fmla="*/ 2946400 w 4969164"/>
              <a:gd name="connsiteY24" fmla="*/ 351663 h 2041918"/>
              <a:gd name="connsiteX25" fmla="*/ 2992582 w 4969164"/>
              <a:gd name="connsiteY25" fmla="*/ 342427 h 2041918"/>
              <a:gd name="connsiteX26" fmla="*/ 3057236 w 4969164"/>
              <a:gd name="connsiteY26" fmla="*/ 333191 h 2041918"/>
              <a:gd name="connsiteX27" fmla="*/ 3094182 w 4969164"/>
              <a:gd name="connsiteY27" fmla="*/ 323954 h 2041918"/>
              <a:gd name="connsiteX28" fmla="*/ 3205018 w 4969164"/>
              <a:gd name="connsiteY28" fmla="*/ 305481 h 2041918"/>
              <a:gd name="connsiteX29" fmla="*/ 3297382 w 4969164"/>
              <a:gd name="connsiteY29" fmla="*/ 287009 h 2041918"/>
              <a:gd name="connsiteX30" fmla="*/ 3352800 w 4969164"/>
              <a:gd name="connsiteY30" fmla="*/ 259300 h 2041918"/>
              <a:gd name="connsiteX31" fmla="*/ 3389745 w 4969164"/>
              <a:gd name="connsiteY31" fmla="*/ 203881 h 2041918"/>
              <a:gd name="connsiteX32" fmla="*/ 3417455 w 4969164"/>
              <a:gd name="connsiteY32" fmla="*/ 185409 h 2041918"/>
              <a:gd name="connsiteX33" fmla="*/ 3491345 w 4969164"/>
              <a:gd name="connsiteY33" fmla="*/ 129991 h 2041918"/>
              <a:gd name="connsiteX34" fmla="*/ 3537527 w 4969164"/>
              <a:gd name="connsiteY34" fmla="*/ 111518 h 2041918"/>
              <a:gd name="connsiteX35" fmla="*/ 3620655 w 4969164"/>
              <a:gd name="connsiteY35" fmla="*/ 83809 h 2041918"/>
              <a:gd name="connsiteX36" fmla="*/ 3694545 w 4969164"/>
              <a:gd name="connsiteY36" fmla="*/ 56100 h 2041918"/>
              <a:gd name="connsiteX37" fmla="*/ 3823855 w 4969164"/>
              <a:gd name="connsiteY37" fmla="*/ 19154 h 2041918"/>
              <a:gd name="connsiteX38" fmla="*/ 4756727 w 4969164"/>
              <a:gd name="connsiteY38" fmla="*/ 19154 h 2041918"/>
              <a:gd name="connsiteX39" fmla="*/ 4913745 w 4969164"/>
              <a:gd name="connsiteY39" fmla="*/ 681 h 2041918"/>
              <a:gd name="connsiteX40" fmla="*/ 4969164 w 4969164"/>
              <a:gd name="connsiteY4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512291 w 4969164"/>
              <a:gd name="connsiteY19" fmla="*/ 407081 h 2041918"/>
              <a:gd name="connsiteX20" fmla="*/ 2595418 w 4969164"/>
              <a:gd name="connsiteY20" fmla="*/ 397845 h 2041918"/>
              <a:gd name="connsiteX21" fmla="*/ 2706255 w 4969164"/>
              <a:gd name="connsiteY21" fmla="*/ 379372 h 2041918"/>
              <a:gd name="connsiteX22" fmla="*/ 2789382 w 4969164"/>
              <a:gd name="connsiteY22" fmla="*/ 360900 h 2041918"/>
              <a:gd name="connsiteX23" fmla="*/ 2946400 w 4969164"/>
              <a:gd name="connsiteY23" fmla="*/ 351663 h 2041918"/>
              <a:gd name="connsiteX24" fmla="*/ 2992582 w 4969164"/>
              <a:gd name="connsiteY24" fmla="*/ 342427 h 2041918"/>
              <a:gd name="connsiteX25" fmla="*/ 3057236 w 4969164"/>
              <a:gd name="connsiteY25" fmla="*/ 333191 h 2041918"/>
              <a:gd name="connsiteX26" fmla="*/ 3094182 w 4969164"/>
              <a:gd name="connsiteY26" fmla="*/ 323954 h 2041918"/>
              <a:gd name="connsiteX27" fmla="*/ 3205018 w 4969164"/>
              <a:gd name="connsiteY27" fmla="*/ 305481 h 2041918"/>
              <a:gd name="connsiteX28" fmla="*/ 3297382 w 4969164"/>
              <a:gd name="connsiteY28" fmla="*/ 287009 h 2041918"/>
              <a:gd name="connsiteX29" fmla="*/ 3352800 w 4969164"/>
              <a:gd name="connsiteY29" fmla="*/ 259300 h 2041918"/>
              <a:gd name="connsiteX30" fmla="*/ 3389745 w 4969164"/>
              <a:gd name="connsiteY30" fmla="*/ 203881 h 2041918"/>
              <a:gd name="connsiteX31" fmla="*/ 3417455 w 4969164"/>
              <a:gd name="connsiteY31" fmla="*/ 185409 h 2041918"/>
              <a:gd name="connsiteX32" fmla="*/ 3491345 w 4969164"/>
              <a:gd name="connsiteY32" fmla="*/ 129991 h 2041918"/>
              <a:gd name="connsiteX33" fmla="*/ 3537527 w 4969164"/>
              <a:gd name="connsiteY33" fmla="*/ 111518 h 2041918"/>
              <a:gd name="connsiteX34" fmla="*/ 3620655 w 4969164"/>
              <a:gd name="connsiteY34" fmla="*/ 83809 h 2041918"/>
              <a:gd name="connsiteX35" fmla="*/ 3694545 w 4969164"/>
              <a:gd name="connsiteY35" fmla="*/ 56100 h 2041918"/>
              <a:gd name="connsiteX36" fmla="*/ 3823855 w 4969164"/>
              <a:gd name="connsiteY36" fmla="*/ 19154 h 2041918"/>
              <a:gd name="connsiteX37" fmla="*/ 4756727 w 4969164"/>
              <a:gd name="connsiteY37" fmla="*/ 19154 h 2041918"/>
              <a:gd name="connsiteX38" fmla="*/ 4913745 w 4969164"/>
              <a:gd name="connsiteY38" fmla="*/ 681 h 2041918"/>
              <a:gd name="connsiteX39" fmla="*/ 4969164 w 4969164"/>
              <a:gd name="connsiteY39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111518 h 2041918"/>
              <a:gd name="connsiteX19" fmla="*/ 2595418 w 4969164"/>
              <a:gd name="connsiteY19" fmla="*/ 397845 h 2041918"/>
              <a:gd name="connsiteX20" fmla="*/ 2706255 w 4969164"/>
              <a:gd name="connsiteY20" fmla="*/ 379372 h 2041918"/>
              <a:gd name="connsiteX21" fmla="*/ 2789382 w 4969164"/>
              <a:gd name="connsiteY21" fmla="*/ 360900 h 2041918"/>
              <a:gd name="connsiteX22" fmla="*/ 2946400 w 4969164"/>
              <a:gd name="connsiteY22" fmla="*/ 351663 h 2041918"/>
              <a:gd name="connsiteX23" fmla="*/ 2992582 w 4969164"/>
              <a:gd name="connsiteY23" fmla="*/ 342427 h 2041918"/>
              <a:gd name="connsiteX24" fmla="*/ 3057236 w 4969164"/>
              <a:gd name="connsiteY24" fmla="*/ 333191 h 2041918"/>
              <a:gd name="connsiteX25" fmla="*/ 3094182 w 4969164"/>
              <a:gd name="connsiteY25" fmla="*/ 323954 h 2041918"/>
              <a:gd name="connsiteX26" fmla="*/ 3205018 w 4969164"/>
              <a:gd name="connsiteY26" fmla="*/ 305481 h 2041918"/>
              <a:gd name="connsiteX27" fmla="*/ 3297382 w 4969164"/>
              <a:gd name="connsiteY27" fmla="*/ 287009 h 2041918"/>
              <a:gd name="connsiteX28" fmla="*/ 3352800 w 4969164"/>
              <a:gd name="connsiteY28" fmla="*/ 259300 h 2041918"/>
              <a:gd name="connsiteX29" fmla="*/ 3389745 w 4969164"/>
              <a:gd name="connsiteY29" fmla="*/ 203881 h 2041918"/>
              <a:gd name="connsiteX30" fmla="*/ 3417455 w 4969164"/>
              <a:gd name="connsiteY30" fmla="*/ 185409 h 2041918"/>
              <a:gd name="connsiteX31" fmla="*/ 3491345 w 4969164"/>
              <a:gd name="connsiteY31" fmla="*/ 129991 h 2041918"/>
              <a:gd name="connsiteX32" fmla="*/ 3537527 w 4969164"/>
              <a:gd name="connsiteY32" fmla="*/ 111518 h 2041918"/>
              <a:gd name="connsiteX33" fmla="*/ 3620655 w 4969164"/>
              <a:gd name="connsiteY33" fmla="*/ 83809 h 2041918"/>
              <a:gd name="connsiteX34" fmla="*/ 3694545 w 4969164"/>
              <a:gd name="connsiteY34" fmla="*/ 56100 h 2041918"/>
              <a:gd name="connsiteX35" fmla="*/ 3823855 w 4969164"/>
              <a:gd name="connsiteY35" fmla="*/ 19154 h 2041918"/>
              <a:gd name="connsiteX36" fmla="*/ 4756727 w 4969164"/>
              <a:gd name="connsiteY36" fmla="*/ 19154 h 2041918"/>
              <a:gd name="connsiteX37" fmla="*/ 4913745 w 4969164"/>
              <a:gd name="connsiteY37" fmla="*/ 681 h 2041918"/>
              <a:gd name="connsiteX38" fmla="*/ 4969164 w 4969164"/>
              <a:gd name="connsiteY38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595418 w 4969164"/>
              <a:gd name="connsiteY19" fmla="*/ 397845 h 2041918"/>
              <a:gd name="connsiteX20" fmla="*/ 2706255 w 4969164"/>
              <a:gd name="connsiteY20" fmla="*/ 379372 h 2041918"/>
              <a:gd name="connsiteX21" fmla="*/ 2789382 w 4969164"/>
              <a:gd name="connsiteY21" fmla="*/ 360900 h 2041918"/>
              <a:gd name="connsiteX22" fmla="*/ 2946400 w 4969164"/>
              <a:gd name="connsiteY22" fmla="*/ 351663 h 2041918"/>
              <a:gd name="connsiteX23" fmla="*/ 2992582 w 4969164"/>
              <a:gd name="connsiteY23" fmla="*/ 342427 h 2041918"/>
              <a:gd name="connsiteX24" fmla="*/ 3057236 w 4969164"/>
              <a:gd name="connsiteY24" fmla="*/ 333191 h 2041918"/>
              <a:gd name="connsiteX25" fmla="*/ 3094182 w 4969164"/>
              <a:gd name="connsiteY25" fmla="*/ 323954 h 2041918"/>
              <a:gd name="connsiteX26" fmla="*/ 3205018 w 4969164"/>
              <a:gd name="connsiteY26" fmla="*/ 305481 h 2041918"/>
              <a:gd name="connsiteX27" fmla="*/ 3297382 w 4969164"/>
              <a:gd name="connsiteY27" fmla="*/ 287009 h 2041918"/>
              <a:gd name="connsiteX28" fmla="*/ 3352800 w 4969164"/>
              <a:gd name="connsiteY28" fmla="*/ 259300 h 2041918"/>
              <a:gd name="connsiteX29" fmla="*/ 3389745 w 4969164"/>
              <a:gd name="connsiteY29" fmla="*/ 203881 h 2041918"/>
              <a:gd name="connsiteX30" fmla="*/ 3417455 w 4969164"/>
              <a:gd name="connsiteY30" fmla="*/ 185409 h 2041918"/>
              <a:gd name="connsiteX31" fmla="*/ 3491345 w 4969164"/>
              <a:gd name="connsiteY31" fmla="*/ 129991 h 2041918"/>
              <a:gd name="connsiteX32" fmla="*/ 3537527 w 4969164"/>
              <a:gd name="connsiteY32" fmla="*/ 111518 h 2041918"/>
              <a:gd name="connsiteX33" fmla="*/ 3620655 w 4969164"/>
              <a:gd name="connsiteY33" fmla="*/ 83809 h 2041918"/>
              <a:gd name="connsiteX34" fmla="*/ 3694545 w 4969164"/>
              <a:gd name="connsiteY34" fmla="*/ 56100 h 2041918"/>
              <a:gd name="connsiteX35" fmla="*/ 3823855 w 4969164"/>
              <a:gd name="connsiteY35" fmla="*/ 19154 h 2041918"/>
              <a:gd name="connsiteX36" fmla="*/ 4756727 w 4969164"/>
              <a:gd name="connsiteY36" fmla="*/ 19154 h 2041918"/>
              <a:gd name="connsiteX37" fmla="*/ 4913745 w 4969164"/>
              <a:gd name="connsiteY37" fmla="*/ 681 h 2041918"/>
              <a:gd name="connsiteX38" fmla="*/ 4969164 w 4969164"/>
              <a:gd name="connsiteY38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595418 w 4969164"/>
              <a:gd name="connsiteY19" fmla="*/ 370136 h 2041918"/>
              <a:gd name="connsiteX20" fmla="*/ 2706255 w 4969164"/>
              <a:gd name="connsiteY20" fmla="*/ 379372 h 2041918"/>
              <a:gd name="connsiteX21" fmla="*/ 2789382 w 4969164"/>
              <a:gd name="connsiteY21" fmla="*/ 360900 h 2041918"/>
              <a:gd name="connsiteX22" fmla="*/ 2946400 w 4969164"/>
              <a:gd name="connsiteY22" fmla="*/ 351663 h 2041918"/>
              <a:gd name="connsiteX23" fmla="*/ 2992582 w 4969164"/>
              <a:gd name="connsiteY23" fmla="*/ 342427 h 2041918"/>
              <a:gd name="connsiteX24" fmla="*/ 3057236 w 4969164"/>
              <a:gd name="connsiteY24" fmla="*/ 333191 h 2041918"/>
              <a:gd name="connsiteX25" fmla="*/ 3094182 w 4969164"/>
              <a:gd name="connsiteY25" fmla="*/ 323954 h 2041918"/>
              <a:gd name="connsiteX26" fmla="*/ 3205018 w 4969164"/>
              <a:gd name="connsiteY26" fmla="*/ 305481 h 2041918"/>
              <a:gd name="connsiteX27" fmla="*/ 3297382 w 4969164"/>
              <a:gd name="connsiteY27" fmla="*/ 287009 h 2041918"/>
              <a:gd name="connsiteX28" fmla="*/ 3352800 w 4969164"/>
              <a:gd name="connsiteY28" fmla="*/ 259300 h 2041918"/>
              <a:gd name="connsiteX29" fmla="*/ 3389745 w 4969164"/>
              <a:gd name="connsiteY29" fmla="*/ 203881 h 2041918"/>
              <a:gd name="connsiteX30" fmla="*/ 3417455 w 4969164"/>
              <a:gd name="connsiteY30" fmla="*/ 185409 h 2041918"/>
              <a:gd name="connsiteX31" fmla="*/ 3491345 w 4969164"/>
              <a:gd name="connsiteY31" fmla="*/ 129991 h 2041918"/>
              <a:gd name="connsiteX32" fmla="*/ 3537527 w 4969164"/>
              <a:gd name="connsiteY32" fmla="*/ 111518 h 2041918"/>
              <a:gd name="connsiteX33" fmla="*/ 3620655 w 4969164"/>
              <a:gd name="connsiteY33" fmla="*/ 83809 h 2041918"/>
              <a:gd name="connsiteX34" fmla="*/ 3694545 w 4969164"/>
              <a:gd name="connsiteY34" fmla="*/ 56100 h 2041918"/>
              <a:gd name="connsiteX35" fmla="*/ 3823855 w 4969164"/>
              <a:gd name="connsiteY35" fmla="*/ 19154 h 2041918"/>
              <a:gd name="connsiteX36" fmla="*/ 4756727 w 4969164"/>
              <a:gd name="connsiteY36" fmla="*/ 19154 h 2041918"/>
              <a:gd name="connsiteX37" fmla="*/ 4913745 w 4969164"/>
              <a:gd name="connsiteY37" fmla="*/ 681 h 2041918"/>
              <a:gd name="connsiteX38" fmla="*/ 4969164 w 4969164"/>
              <a:gd name="connsiteY38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706255 w 4969164"/>
              <a:gd name="connsiteY19" fmla="*/ 379372 h 2041918"/>
              <a:gd name="connsiteX20" fmla="*/ 2789382 w 4969164"/>
              <a:gd name="connsiteY20" fmla="*/ 360900 h 2041918"/>
              <a:gd name="connsiteX21" fmla="*/ 2946400 w 4969164"/>
              <a:gd name="connsiteY21" fmla="*/ 351663 h 2041918"/>
              <a:gd name="connsiteX22" fmla="*/ 2992582 w 4969164"/>
              <a:gd name="connsiteY22" fmla="*/ 342427 h 2041918"/>
              <a:gd name="connsiteX23" fmla="*/ 3057236 w 4969164"/>
              <a:gd name="connsiteY23" fmla="*/ 333191 h 2041918"/>
              <a:gd name="connsiteX24" fmla="*/ 3094182 w 4969164"/>
              <a:gd name="connsiteY24" fmla="*/ 323954 h 2041918"/>
              <a:gd name="connsiteX25" fmla="*/ 3205018 w 4969164"/>
              <a:gd name="connsiteY25" fmla="*/ 305481 h 2041918"/>
              <a:gd name="connsiteX26" fmla="*/ 3297382 w 4969164"/>
              <a:gd name="connsiteY26" fmla="*/ 287009 h 2041918"/>
              <a:gd name="connsiteX27" fmla="*/ 3352800 w 4969164"/>
              <a:gd name="connsiteY27" fmla="*/ 259300 h 2041918"/>
              <a:gd name="connsiteX28" fmla="*/ 3389745 w 4969164"/>
              <a:gd name="connsiteY28" fmla="*/ 203881 h 2041918"/>
              <a:gd name="connsiteX29" fmla="*/ 3417455 w 4969164"/>
              <a:gd name="connsiteY29" fmla="*/ 185409 h 2041918"/>
              <a:gd name="connsiteX30" fmla="*/ 3491345 w 4969164"/>
              <a:gd name="connsiteY30" fmla="*/ 129991 h 2041918"/>
              <a:gd name="connsiteX31" fmla="*/ 3537527 w 4969164"/>
              <a:gd name="connsiteY31" fmla="*/ 111518 h 2041918"/>
              <a:gd name="connsiteX32" fmla="*/ 3620655 w 4969164"/>
              <a:gd name="connsiteY32" fmla="*/ 83809 h 2041918"/>
              <a:gd name="connsiteX33" fmla="*/ 3694545 w 4969164"/>
              <a:gd name="connsiteY33" fmla="*/ 56100 h 2041918"/>
              <a:gd name="connsiteX34" fmla="*/ 3823855 w 4969164"/>
              <a:gd name="connsiteY34" fmla="*/ 19154 h 2041918"/>
              <a:gd name="connsiteX35" fmla="*/ 4756727 w 4969164"/>
              <a:gd name="connsiteY35" fmla="*/ 19154 h 2041918"/>
              <a:gd name="connsiteX36" fmla="*/ 4913745 w 4969164"/>
              <a:gd name="connsiteY36" fmla="*/ 681 h 2041918"/>
              <a:gd name="connsiteX37" fmla="*/ 4969164 w 4969164"/>
              <a:gd name="connsiteY37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789382 w 4969164"/>
              <a:gd name="connsiteY19" fmla="*/ 360900 h 2041918"/>
              <a:gd name="connsiteX20" fmla="*/ 2946400 w 4969164"/>
              <a:gd name="connsiteY20" fmla="*/ 351663 h 2041918"/>
              <a:gd name="connsiteX21" fmla="*/ 2992582 w 4969164"/>
              <a:gd name="connsiteY21" fmla="*/ 342427 h 2041918"/>
              <a:gd name="connsiteX22" fmla="*/ 3057236 w 4969164"/>
              <a:gd name="connsiteY22" fmla="*/ 333191 h 2041918"/>
              <a:gd name="connsiteX23" fmla="*/ 3094182 w 4969164"/>
              <a:gd name="connsiteY23" fmla="*/ 323954 h 2041918"/>
              <a:gd name="connsiteX24" fmla="*/ 3205018 w 4969164"/>
              <a:gd name="connsiteY24" fmla="*/ 305481 h 2041918"/>
              <a:gd name="connsiteX25" fmla="*/ 3297382 w 4969164"/>
              <a:gd name="connsiteY25" fmla="*/ 287009 h 2041918"/>
              <a:gd name="connsiteX26" fmla="*/ 3352800 w 4969164"/>
              <a:gd name="connsiteY26" fmla="*/ 259300 h 2041918"/>
              <a:gd name="connsiteX27" fmla="*/ 3389745 w 4969164"/>
              <a:gd name="connsiteY27" fmla="*/ 203881 h 2041918"/>
              <a:gd name="connsiteX28" fmla="*/ 3417455 w 4969164"/>
              <a:gd name="connsiteY28" fmla="*/ 185409 h 2041918"/>
              <a:gd name="connsiteX29" fmla="*/ 3491345 w 4969164"/>
              <a:gd name="connsiteY29" fmla="*/ 129991 h 2041918"/>
              <a:gd name="connsiteX30" fmla="*/ 3537527 w 4969164"/>
              <a:gd name="connsiteY30" fmla="*/ 111518 h 2041918"/>
              <a:gd name="connsiteX31" fmla="*/ 3620655 w 4969164"/>
              <a:gd name="connsiteY31" fmla="*/ 83809 h 2041918"/>
              <a:gd name="connsiteX32" fmla="*/ 3694545 w 4969164"/>
              <a:gd name="connsiteY32" fmla="*/ 56100 h 2041918"/>
              <a:gd name="connsiteX33" fmla="*/ 3823855 w 4969164"/>
              <a:gd name="connsiteY33" fmla="*/ 19154 h 2041918"/>
              <a:gd name="connsiteX34" fmla="*/ 4756727 w 4969164"/>
              <a:gd name="connsiteY34" fmla="*/ 19154 h 2041918"/>
              <a:gd name="connsiteX35" fmla="*/ 4913745 w 4969164"/>
              <a:gd name="connsiteY35" fmla="*/ 681 h 2041918"/>
              <a:gd name="connsiteX36" fmla="*/ 4969164 w 4969164"/>
              <a:gd name="connsiteY36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53673 w 4969164"/>
              <a:gd name="connsiteY17" fmla="*/ 471736 h 2041918"/>
              <a:gd name="connsiteX18" fmla="*/ 2272145 w 4969164"/>
              <a:gd name="connsiteY18" fmla="*/ 351664 h 2041918"/>
              <a:gd name="connsiteX19" fmla="*/ 2946400 w 4969164"/>
              <a:gd name="connsiteY19" fmla="*/ 351663 h 2041918"/>
              <a:gd name="connsiteX20" fmla="*/ 2992582 w 4969164"/>
              <a:gd name="connsiteY20" fmla="*/ 342427 h 2041918"/>
              <a:gd name="connsiteX21" fmla="*/ 3057236 w 4969164"/>
              <a:gd name="connsiteY21" fmla="*/ 333191 h 2041918"/>
              <a:gd name="connsiteX22" fmla="*/ 3094182 w 4969164"/>
              <a:gd name="connsiteY22" fmla="*/ 323954 h 2041918"/>
              <a:gd name="connsiteX23" fmla="*/ 3205018 w 4969164"/>
              <a:gd name="connsiteY23" fmla="*/ 305481 h 2041918"/>
              <a:gd name="connsiteX24" fmla="*/ 3297382 w 4969164"/>
              <a:gd name="connsiteY24" fmla="*/ 287009 h 2041918"/>
              <a:gd name="connsiteX25" fmla="*/ 3352800 w 4969164"/>
              <a:gd name="connsiteY25" fmla="*/ 259300 h 2041918"/>
              <a:gd name="connsiteX26" fmla="*/ 3389745 w 4969164"/>
              <a:gd name="connsiteY26" fmla="*/ 203881 h 2041918"/>
              <a:gd name="connsiteX27" fmla="*/ 3417455 w 4969164"/>
              <a:gd name="connsiteY27" fmla="*/ 185409 h 2041918"/>
              <a:gd name="connsiteX28" fmla="*/ 3491345 w 4969164"/>
              <a:gd name="connsiteY28" fmla="*/ 129991 h 2041918"/>
              <a:gd name="connsiteX29" fmla="*/ 3537527 w 4969164"/>
              <a:gd name="connsiteY29" fmla="*/ 111518 h 2041918"/>
              <a:gd name="connsiteX30" fmla="*/ 3620655 w 4969164"/>
              <a:gd name="connsiteY30" fmla="*/ 83809 h 2041918"/>
              <a:gd name="connsiteX31" fmla="*/ 3694545 w 4969164"/>
              <a:gd name="connsiteY31" fmla="*/ 56100 h 2041918"/>
              <a:gd name="connsiteX32" fmla="*/ 3823855 w 4969164"/>
              <a:gd name="connsiteY32" fmla="*/ 19154 h 2041918"/>
              <a:gd name="connsiteX33" fmla="*/ 4756727 w 4969164"/>
              <a:gd name="connsiteY33" fmla="*/ 19154 h 2041918"/>
              <a:gd name="connsiteX34" fmla="*/ 4913745 w 4969164"/>
              <a:gd name="connsiteY34" fmla="*/ 681 h 2041918"/>
              <a:gd name="connsiteX35" fmla="*/ 4969164 w 4969164"/>
              <a:gd name="connsiteY35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44436 w 4969164"/>
              <a:gd name="connsiteY16" fmla="*/ 804245 h 2041918"/>
              <a:gd name="connsiteX17" fmla="*/ 2272145 w 4969164"/>
              <a:gd name="connsiteY17" fmla="*/ 351664 h 2041918"/>
              <a:gd name="connsiteX18" fmla="*/ 2946400 w 4969164"/>
              <a:gd name="connsiteY18" fmla="*/ 351663 h 2041918"/>
              <a:gd name="connsiteX19" fmla="*/ 2992582 w 4969164"/>
              <a:gd name="connsiteY19" fmla="*/ 342427 h 2041918"/>
              <a:gd name="connsiteX20" fmla="*/ 3057236 w 4969164"/>
              <a:gd name="connsiteY20" fmla="*/ 333191 h 2041918"/>
              <a:gd name="connsiteX21" fmla="*/ 3094182 w 4969164"/>
              <a:gd name="connsiteY21" fmla="*/ 323954 h 2041918"/>
              <a:gd name="connsiteX22" fmla="*/ 3205018 w 4969164"/>
              <a:gd name="connsiteY22" fmla="*/ 305481 h 2041918"/>
              <a:gd name="connsiteX23" fmla="*/ 3297382 w 4969164"/>
              <a:gd name="connsiteY23" fmla="*/ 287009 h 2041918"/>
              <a:gd name="connsiteX24" fmla="*/ 3352800 w 4969164"/>
              <a:gd name="connsiteY24" fmla="*/ 259300 h 2041918"/>
              <a:gd name="connsiteX25" fmla="*/ 3389745 w 4969164"/>
              <a:gd name="connsiteY25" fmla="*/ 203881 h 2041918"/>
              <a:gd name="connsiteX26" fmla="*/ 3417455 w 4969164"/>
              <a:gd name="connsiteY26" fmla="*/ 185409 h 2041918"/>
              <a:gd name="connsiteX27" fmla="*/ 3491345 w 4969164"/>
              <a:gd name="connsiteY27" fmla="*/ 129991 h 2041918"/>
              <a:gd name="connsiteX28" fmla="*/ 3537527 w 4969164"/>
              <a:gd name="connsiteY28" fmla="*/ 111518 h 2041918"/>
              <a:gd name="connsiteX29" fmla="*/ 3620655 w 4969164"/>
              <a:gd name="connsiteY29" fmla="*/ 83809 h 2041918"/>
              <a:gd name="connsiteX30" fmla="*/ 3694545 w 4969164"/>
              <a:gd name="connsiteY30" fmla="*/ 56100 h 2041918"/>
              <a:gd name="connsiteX31" fmla="*/ 3823855 w 4969164"/>
              <a:gd name="connsiteY31" fmla="*/ 19154 h 2041918"/>
              <a:gd name="connsiteX32" fmla="*/ 4756727 w 4969164"/>
              <a:gd name="connsiteY32" fmla="*/ 19154 h 2041918"/>
              <a:gd name="connsiteX33" fmla="*/ 4913745 w 4969164"/>
              <a:gd name="connsiteY33" fmla="*/ 681 h 2041918"/>
              <a:gd name="connsiteX34" fmla="*/ 4969164 w 4969164"/>
              <a:gd name="connsiteY34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53673 w 4969164"/>
              <a:gd name="connsiteY15" fmla="*/ 905845 h 2041918"/>
              <a:gd name="connsiteX16" fmla="*/ 2272145 w 4969164"/>
              <a:gd name="connsiteY16" fmla="*/ 351664 h 2041918"/>
              <a:gd name="connsiteX17" fmla="*/ 2946400 w 4969164"/>
              <a:gd name="connsiteY17" fmla="*/ 351663 h 2041918"/>
              <a:gd name="connsiteX18" fmla="*/ 2992582 w 4969164"/>
              <a:gd name="connsiteY18" fmla="*/ 342427 h 2041918"/>
              <a:gd name="connsiteX19" fmla="*/ 3057236 w 4969164"/>
              <a:gd name="connsiteY19" fmla="*/ 333191 h 2041918"/>
              <a:gd name="connsiteX20" fmla="*/ 3094182 w 4969164"/>
              <a:gd name="connsiteY20" fmla="*/ 323954 h 2041918"/>
              <a:gd name="connsiteX21" fmla="*/ 3205018 w 4969164"/>
              <a:gd name="connsiteY21" fmla="*/ 305481 h 2041918"/>
              <a:gd name="connsiteX22" fmla="*/ 3297382 w 4969164"/>
              <a:gd name="connsiteY22" fmla="*/ 287009 h 2041918"/>
              <a:gd name="connsiteX23" fmla="*/ 3352800 w 4969164"/>
              <a:gd name="connsiteY23" fmla="*/ 259300 h 2041918"/>
              <a:gd name="connsiteX24" fmla="*/ 3389745 w 4969164"/>
              <a:gd name="connsiteY24" fmla="*/ 203881 h 2041918"/>
              <a:gd name="connsiteX25" fmla="*/ 3417455 w 4969164"/>
              <a:gd name="connsiteY25" fmla="*/ 185409 h 2041918"/>
              <a:gd name="connsiteX26" fmla="*/ 3491345 w 4969164"/>
              <a:gd name="connsiteY26" fmla="*/ 129991 h 2041918"/>
              <a:gd name="connsiteX27" fmla="*/ 3537527 w 4969164"/>
              <a:gd name="connsiteY27" fmla="*/ 111518 h 2041918"/>
              <a:gd name="connsiteX28" fmla="*/ 3620655 w 4969164"/>
              <a:gd name="connsiteY28" fmla="*/ 83809 h 2041918"/>
              <a:gd name="connsiteX29" fmla="*/ 3694545 w 4969164"/>
              <a:gd name="connsiteY29" fmla="*/ 56100 h 2041918"/>
              <a:gd name="connsiteX30" fmla="*/ 3823855 w 4969164"/>
              <a:gd name="connsiteY30" fmla="*/ 19154 h 2041918"/>
              <a:gd name="connsiteX31" fmla="*/ 4756727 w 4969164"/>
              <a:gd name="connsiteY31" fmla="*/ 19154 h 2041918"/>
              <a:gd name="connsiteX32" fmla="*/ 4913745 w 4969164"/>
              <a:gd name="connsiteY32" fmla="*/ 681 h 2041918"/>
              <a:gd name="connsiteX33" fmla="*/ 4969164 w 4969164"/>
              <a:gd name="connsiteY33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62909 w 4969164"/>
              <a:gd name="connsiteY14" fmla="*/ 1192172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244436 w 4969164"/>
              <a:gd name="connsiteY13" fmla="*/ 1450791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216727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179782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179782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041236 w 4969164"/>
              <a:gd name="connsiteY11" fmla="*/ 1995736 h 2041918"/>
              <a:gd name="connsiteX12" fmla="*/ 2179782 w 4969164"/>
              <a:gd name="connsiteY12" fmla="*/ 1995736 h 2041918"/>
              <a:gd name="connsiteX13" fmla="*/ 2198254 w 4969164"/>
              <a:gd name="connsiteY13" fmla="*/ 1644754 h 2041918"/>
              <a:gd name="connsiteX14" fmla="*/ 2272146 w 4969164"/>
              <a:gd name="connsiteY14" fmla="*/ 1275300 h 2041918"/>
              <a:gd name="connsiteX15" fmla="*/ 2272145 w 4969164"/>
              <a:gd name="connsiteY15" fmla="*/ 351664 h 2041918"/>
              <a:gd name="connsiteX16" fmla="*/ 2946400 w 4969164"/>
              <a:gd name="connsiteY16" fmla="*/ 351663 h 2041918"/>
              <a:gd name="connsiteX17" fmla="*/ 2992582 w 4969164"/>
              <a:gd name="connsiteY17" fmla="*/ 342427 h 2041918"/>
              <a:gd name="connsiteX18" fmla="*/ 3057236 w 4969164"/>
              <a:gd name="connsiteY18" fmla="*/ 333191 h 2041918"/>
              <a:gd name="connsiteX19" fmla="*/ 3094182 w 4969164"/>
              <a:gd name="connsiteY19" fmla="*/ 323954 h 2041918"/>
              <a:gd name="connsiteX20" fmla="*/ 3205018 w 4969164"/>
              <a:gd name="connsiteY20" fmla="*/ 305481 h 2041918"/>
              <a:gd name="connsiteX21" fmla="*/ 3297382 w 4969164"/>
              <a:gd name="connsiteY21" fmla="*/ 287009 h 2041918"/>
              <a:gd name="connsiteX22" fmla="*/ 3352800 w 4969164"/>
              <a:gd name="connsiteY22" fmla="*/ 259300 h 2041918"/>
              <a:gd name="connsiteX23" fmla="*/ 3389745 w 4969164"/>
              <a:gd name="connsiteY23" fmla="*/ 203881 h 2041918"/>
              <a:gd name="connsiteX24" fmla="*/ 3417455 w 4969164"/>
              <a:gd name="connsiteY24" fmla="*/ 185409 h 2041918"/>
              <a:gd name="connsiteX25" fmla="*/ 3491345 w 4969164"/>
              <a:gd name="connsiteY25" fmla="*/ 129991 h 2041918"/>
              <a:gd name="connsiteX26" fmla="*/ 3537527 w 4969164"/>
              <a:gd name="connsiteY26" fmla="*/ 111518 h 2041918"/>
              <a:gd name="connsiteX27" fmla="*/ 3620655 w 4969164"/>
              <a:gd name="connsiteY27" fmla="*/ 83809 h 2041918"/>
              <a:gd name="connsiteX28" fmla="*/ 3694545 w 4969164"/>
              <a:gd name="connsiteY28" fmla="*/ 56100 h 2041918"/>
              <a:gd name="connsiteX29" fmla="*/ 3823855 w 4969164"/>
              <a:gd name="connsiteY29" fmla="*/ 19154 h 2041918"/>
              <a:gd name="connsiteX30" fmla="*/ 4756727 w 4969164"/>
              <a:gd name="connsiteY30" fmla="*/ 19154 h 2041918"/>
              <a:gd name="connsiteX31" fmla="*/ 4913745 w 4969164"/>
              <a:gd name="connsiteY31" fmla="*/ 681 h 2041918"/>
              <a:gd name="connsiteX32" fmla="*/ 4969164 w 4969164"/>
              <a:gd name="connsiteY32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1986500 h 2041918"/>
              <a:gd name="connsiteX11" fmla="*/ 2179782 w 4969164"/>
              <a:gd name="connsiteY11" fmla="*/ 1995736 h 2041918"/>
              <a:gd name="connsiteX12" fmla="*/ 2198254 w 4969164"/>
              <a:gd name="connsiteY12" fmla="*/ 1644754 h 2041918"/>
              <a:gd name="connsiteX13" fmla="*/ 2272146 w 4969164"/>
              <a:gd name="connsiteY13" fmla="*/ 1275300 h 2041918"/>
              <a:gd name="connsiteX14" fmla="*/ 2272145 w 4969164"/>
              <a:gd name="connsiteY14" fmla="*/ 351664 h 2041918"/>
              <a:gd name="connsiteX15" fmla="*/ 2946400 w 4969164"/>
              <a:gd name="connsiteY15" fmla="*/ 351663 h 2041918"/>
              <a:gd name="connsiteX16" fmla="*/ 2992582 w 4969164"/>
              <a:gd name="connsiteY16" fmla="*/ 342427 h 2041918"/>
              <a:gd name="connsiteX17" fmla="*/ 3057236 w 4969164"/>
              <a:gd name="connsiteY17" fmla="*/ 333191 h 2041918"/>
              <a:gd name="connsiteX18" fmla="*/ 3094182 w 4969164"/>
              <a:gd name="connsiteY18" fmla="*/ 323954 h 2041918"/>
              <a:gd name="connsiteX19" fmla="*/ 3205018 w 4969164"/>
              <a:gd name="connsiteY19" fmla="*/ 305481 h 2041918"/>
              <a:gd name="connsiteX20" fmla="*/ 3297382 w 4969164"/>
              <a:gd name="connsiteY20" fmla="*/ 287009 h 2041918"/>
              <a:gd name="connsiteX21" fmla="*/ 3352800 w 4969164"/>
              <a:gd name="connsiteY21" fmla="*/ 259300 h 2041918"/>
              <a:gd name="connsiteX22" fmla="*/ 3389745 w 4969164"/>
              <a:gd name="connsiteY22" fmla="*/ 203881 h 2041918"/>
              <a:gd name="connsiteX23" fmla="*/ 3417455 w 4969164"/>
              <a:gd name="connsiteY23" fmla="*/ 185409 h 2041918"/>
              <a:gd name="connsiteX24" fmla="*/ 3491345 w 4969164"/>
              <a:gd name="connsiteY24" fmla="*/ 129991 h 2041918"/>
              <a:gd name="connsiteX25" fmla="*/ 3537527 w 4969164"/>
              <a:gd name="connsiteY25" fmla="*/ 111518 h 2041918"/>
              <a:gd name="connsiteX26" fmla="*/ 3620655 w 4969164"/>
              <a:gd name="connsiteY26" fmla="*/ 83809 h 2041918"/>
              <a:gd name="connsiteX27" fmla="*/ 3694545 w 4969164"/>
              <a:gd name="connsiteY27" fmla="*/ 56100 h 2041918"/>
              <a:gd name="connsiteX28" fmla="*/ 3823855 w 4969164"/>
              <a:gd name="connsiteY28" fmla="*/ 19154 h 2041918"/>
              <a:gd name="connsiteX29" fmla="*/ 4756727 w 4969164"/>
              <a:gd name="connsiteY29" fmla="*/ 19154 h 2041918"/>
              <a:gd name="connsiteX30" fmla="*/ 4913745 w 4969164"/>
              <a:gd name="connsiteY30" fmla="*/ 681 h 2041918"/>
              <a:gd name="connsiteX31" fmla="*/ 4969164 w 4969164"/>
              <a:gd name="connsiteY31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034473 w 4969164"/>
              <a:gd name="connsiteY9" fmla="*/ 1995736 h 2041918"/>
              <a:gd name="connsiteX10" fmla="*/ 1136073 w 4969164"/>
              <a:gd name="connsiteY10" fmla="*/ 2004973 h 2041918"/>
              <a:gd name="connsiteX11" fmla="*/ 2179782 w 4969164"/>
              <a:gd name="connsiteY11" fmla="*/ 1995736 h 2041918"/>
              <a:gd name="connsiteX12" fmla="*/ 2198254 w 4969164"/>
              <a:gd name="connsiteY12" fmla="*/ 1644754 h 2041918"/>
              <a:gd name="connsiteX13" fmla="*/ 2272146 w 4969164"/>
              <a:gd name="connsiteY13" fmla="*/ 1275300 h 2041918"/>
              <a:gd name="connsiteX14" fmla="*/ 2272145 w 4969164"/>
              <a:gd name="connsiteY14" fmla="*/ 351664 h 2041918"/>
              <a:gd name="connsiteX15" fmla="*/ 2946400 w 4969164"/>
              <a:gd name="connsiteY15" fmla="*/ 351663 h 2041918"/>
              <a:gd name="connsiteX16" fmla="*/ 2992582 w 4969164"/>
              <a:gd name="connsiteY16" fmla="*/ 342427 h 2041918"/>
              <a:gd name="connsiteX17" fmla="*/ 3057236 w 4969164"/>
              <a:gd name="connsiteY17" fmla="*/ 333191 h 2041918"/>
              <a:gd name="connsiteX18" fmla="*/ 3094182 w 4969164"/>
              <a:gd name="connsiteY18" fmla="*/ 323954 h 2041918"/>
              <a:gd name="connsiteX19" fmla="*/ 3205018 w 4969164"/>
              <a:gd name="connsiteY19" fmla="*/ 305481 h 2041918"/>
              <a:gd name="connsiteX20" fmla="*/ 3297382 w 4969164"/>
              <a:gd name="connsiteY20" fmla="*/ 287009 h 2041918"/>
              <a:gd name="connsiteX21" fmla="*/ 3352800 w 4969164"/>
              <a:gd name="connsiteY21" fmla="*/ 259300 h 2041918"/>
              <a:gd name="connsiteX22" fmla="*/ 3389745 w 4969164"/>
              <a:gd name="connsiteY22" fmla="*/ 203881 h 2041918"/>
              <a:gd name="connsiteX23" fmla="*/ 3417455 w 4969164"/>
              <a:gd name="connsiteY23" fmla="*/ 185409 h 2041918"/>
              <a:gd name="connsiteX24" fmla="*/ 3491345 w 4969164"/>
              <a:gd name="connsiteY24" fmla="*/ 129991 h 2041918"/>
              <a:gd name="connsiteX25" fmla="*/ 3537527 w 4969164"/>
              <a:gd name="connsiteY25" fmla="*/ 111518 h 2041918"/>
              <a:gd name="connsiteX26" fmla="*/ 3620655 w 4969164"/>
              <a:gd name="connsiteY26" fmla="*/ 83809 h 2041918"/>
              <a:gd name="connsiteX27" fmla="*/ 3694545 w 4969164"/>
              <a:gd name="connsiteY27" fmla="*/ 56100 h 2041918"/>
              <a:gd name="connsiteX28" fmla="*/ 3823855 w 4969164"/>
              <a:gd name="connsiteY28" fmla="*/ 19154 h 2041918"/>
              <a:gd name="connsiteX29" fmla="*/ 4756727 w 4969164"/>
              <a:gd name="connsiteY29" fmla="*/ 19154 h 2041918"/>
              <a:gd name="connsiteX30" fmla="*/ 4913745 w 4969164"/>
              <a:gd name="connsiteY30" fmla="*/ 681 h 2041918"/>
              <a:gd name="connsiteX31" fmla="*/ 4969164 w 4969164"/>
              <a:gd name="connsiteY31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738909 w 4969164"/>
              <a:gd name="connsiteY7" fmla="*/ 2023445 h 2041918"/>
              <a:gd name="connsiteX8" fmla="*/ 840509 w 4969164"/>
              <a:gd name="connsiteY8" fmla="*/ 2014209 h 2041918"/>
              <a:gd name="connsiteX9" fmla="*/ 1136073 w 4969164"/>
              <a:gd name="connsiteY9" fmla="*/ 2004973 h 2041918"/>
              <a:gd name="connsiteX10" fmla="*/ 2179782 w 4969164"/>
              <a:gd name="connsiteY10" fmla="*/ 1995736 h 2041918"/>
              <a:gd name="connsiteX11" fmla="*/ 2198254 w 4969164"/>
              <a:gd name="connsiteY11" fmla="*/ 1644754 h 2041918"/>
              <a:gd name="connsiteX12" fmla="*/ 2272146 w 4969164"/>
              <a:gd name="connsiteY12" fmla="*/ 1275300 h 2041918"/>
              <a:gd name="connsiteX13" fmla="*/ 2272145 w 4969164"/>
              <a:gd name="connsiteY13" fmla="*/ 351664 h 2041918"/>
              <a:gd name="connsiteX14" fmla="*/ 2946400 w 4969164"/>
              <a:gd name="connsiteY14" fmla="*/ 351663 h 2041918"/>
              <a:gd name="connsiteX15" fmla="*/ 2992582 w 4969164"/>
              <a:gd name="connsiteY15" fmla="*/ 342427 h 2041918"/>
              <a:gd name="connsiteX16" fmla="*/ 3057236 w 4969164"/>
              <a:gd name="connsiteY16" fmla="*/ 333191 h 2041918"/>
              <a:gd name="connsiteX17" fmla="*/ 3094182 w 4969164"/>
              <a:gd name="connsiteY17" fmla="*/ 323954 h 2041918"/>
              <a:gd name="connsiteX18" fmla="*/ 3205018 w 4969164"/>
              <a:gd name="connsiteY18" fmla="*/ 305481 h 2041918"/>
              <a:gd name="connsiteX19" fmla="*/ 3297382 w 4969164"/>
              <a:gd name="connsiteY19" fmla="*/ 287009 h 2041918"/>
              <a:gd name="connsiteX20" fmla="*/ 3352800 w 4969164"/>
              <a:gd name="connsiteY20" fmla="*/ 259300 h 2041918"/>
              <a:gd name="connsiteX21" fmla="*/ 3389745 w 4969164"/>
              <a:gd name="connsiteY21" fmla="*/ 203881 h 2041918"/>
              <a:gd name="connsiteX22" fmla="*/ 3417455 w 4969164"/>
              <a:gd name="connsiteY22" fmla="*/ 185409 h 2041918"/>
              <a:gd name="connsiteX23" fmla="*/ 3491345 w 4969164"/>
              <a:gd name="connsiteY23" fmla="*/ 129991 h 2041918"/>
              <a:gd name="connsiteX24" fmla="*/ 3537527 w 4969164"/>
              <a:gd name="connsiteY24" fmla="*/ 111518 h 2041918"/>
              <a:gd name="connsiteX25" fmla="*/ 3620655 w 4969164"/>
              <a:gd name="connsiteY25" fmla="*/ 83809 h 2041918"/>
              <a:gd name="connsiteX26" fmla="*/ 3694545 w 4969164"/>
              <a:gd name="connsiteY26" fmla="*/ 56100 h 2041918"/>
              <a:gd name="connsiteX27" fmla="*/ 3823855 w 4969164"/>
              <a:gd name="connsiteY27" fmla="*/ 19154 h 2041918"/>
              <a:gd name="connsiteX28" fmla="*/ 4756727 w 4969164"/>
              <a:gd name="connsiteY28" fmla="*/ 19154 h 2041918"/>
              <a:gd name="connsiteX29" fmla="*/ 4913745 w 4969164"/>
              <a:gd name="connsiteY29" fmla="*/ 681 h 2041918"/>
              <a:gd name="connsiteX30" fmla="*/ 4969164 w 4969164"/>
              <a:gd name="connsiteY30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683491 w 4969164"/>
              <a:gd name="connsiteY6" fmla="*/ 2032681 h 2041918"/>
              <a:gd name="connsiteX7" fmla="*/ 840509 w 4969164"/>
              <a:gd name="connsiteY7" fmla="*/ 2014209 h 2041918"/>
              <a:gd name="connsiteX8" fmla="*/ 1136073 w 4969164"/>
              <a:gd name="connsiteY8" fmla="*/ 2004973 h 2041918"/>
              <a:gd name="connsiteX9" fmla="*/ 2179782 w 4969164"/>
              <a:gd name="connsiteY9" fmla="*/ 1995736 h 2041918"/>
              <a:gd name="connsiteX10" fmla="*/ 2198254 w 4969164"/>
              <a:gd name="connsiteY10" fmla="*/ 1644754 h 2041918"/>
              <a:gd name="connsiteX11" fmla="*/ 2272146 w 4969164"/>
              <a:gd name="connsiteY11" fmla="*/ 1275300 h 2041918"/>
              <a:gd name="connsiteX12" fmla="*/ 2272145 w 4969164"/>
              <a:gd name="connsiteY12" fmla="*/ 351664 h 2041918"/>
              <a:gd name="connsiteX13" fmla="*/ 2946400 w 4969164"/>
              <a:gd name="connsiteY13" fmla="*/ 351663 h 2041918"/>
              <a:gd name="connsiteX14" fmla="*/ 2992582 w 4969164"/>
              <a:gd name="connsiteY14" fmla="*/ 342427 h 2041918"/>
              <a:gd name="connsiteX15" fmla="*/ 3057236 w 4969164"/>
              <a:gd name="connsiteY15" fmla="*/ 333191 h 2041918"/>
              <a:gd name="connsiteX16" fmla="*/ 3094182 w 4969164"/>
              <a:gd name="connsiteY16" fmla="*/ 323954 h 2041918"/>
              <a:gd name="connsiteX17" fmla="*/ 3205018 w 4969164"/>
              <a:gd name="connsiteY17" fmla="*/ 305481 h 2041918"/>
              <a:gd name="connsiteX18" fmla="*/ 3297382 w 4969164"/>
              <a:gd name="connsiteY18" fmla="*/ 287009 h 2041918"/>
              <a:gd name="connsiteX19" fmla="*/ 3352800 w 4969164"/>
              <a:gd name="connsiteY19" fmla="*/ 259300 h 2041918"/>
              <a:gd name="connsiteX20" fmla="*/ 3389745 w 4969164"/>
              <a:gd name="connsiteY20" fmla="*/ 203881 h 2041918"/>
              <a:gd name="connsiteX21" fmla="*/ 3417455 w 4969164"/>
              <a:gd name="connsiteY21" fmla="*/ 185409 h 2041918"/>
              <a:gd name="connsiteX22" fmla="*/ 3491345 w 4969164"/>
              <a:gd name="connsiteY22" fmla="*/ 129991 h 2041918"/>
              <a:gd name="connsiteX23" fmla="*/ 3537527 w 4969164"/>
              <a:gd name="connsiteY23" fmla="*/ 111518 h 2041918"/>
              <a:gd name="connsiteX24" fmla="*/ 3620655 w 4969164"/>
              <a:gd name="connsiteY24" fmla="*/ 83809 h 2041918"/>
              <a:gd name="connsiteX25" fmla="*/ 3694545 w 4969164"/>
              <a:gd name="connsiteY25" fmla="*/ 56100 h 2041918"/>
              <a:gd name="connsiteX26" fmla="*/ 3823855 w 4969164"/>
              <a:gd name="connsiteY26" fmla="*/ 19154 h 2041918"/>
              <a:gd name="connsiteX27" fmla="*/ 4756727 w 4969164"/>
              <a:gd name="connsiteY27" fmla="*/ 19154 h 2041918"/>
              <a:gd name="connsiteX28" fmla="*/ 4913745 w 4969164"/>
              <a:gd name="connsiteY28" fmla="*/ 681 h 2041918"/>
              <a:gd name="connsiteX29" fmla="*/ 4969164 w 4969164"/>
              <a:gd name="connsiteY29" fmla="*/ 681 h 2041918"/>
              <a:gd name="connsiteX0" fmla="*/ 0 w 4969164"/>
              <a:gd name="connsiteY0" fmla="*/ 1774063 h 2041918"/>
              <a:gd name="connsiteX1" fmla="*/ 489527 w 4969164"/>
              <a:gd name="connsiteY1" fmla="*/ 1774063 h 2041918"/>
              <a:gd name="connsiteX2" fmla="*/ 508000 w 4969164"/>
              <a:gd name="connsiteY2" fmla="*/ 1801772 h 2041918"/>
              <a:gd name="connsiteX3" fmla="*/ 517236 w 4969164"/>
              <a:gd name="connsiteY3" fmla="*/ 1829481 h 2041918"/>
              <a:gd name="connsiteX4" fmla="*/ 526473 w 4969164"/>
              <a:gd name="connsiteY4" fmla="*/ 2032681 h 2041918"/>
              <a:gd name="connsiteX5" fmla="*/ 554182 w 4969164"/>
              <a:gd name="connsiteY5" fmla="*/ 2041918 h 2041918"/>
              <a:gd name="connsiteX6" fmla="*/ 840509 w 4969164"/>
              <a:gd name="connsiteY6" fmla="*/ 2014209 h 2041918"/>
              <a:gd name="connsiteX7" fmla="*/ 1136073 w 4969164"/>
              <a:gd name="connsiteY7" fmla="*/ 2004973 h 2041918"/>
              <a:gd name="connsiteX8" fmla="*/ 2179782 w 4969164"/>
              <a:gd name="connsiteY8" fmla="*/ 1995736 h 2041918"/>
              <a:gd name="connsiteX9" fmla="*/ 2198254 w 4969164"/>
              <a:gd name="connsiteY9" fmla="*/ 1644754 h 2041918"/>
              <a:gd name="connsiteX10" fmla="*/ 2272146 w 4969164"/>
              <a:gd name="connsiteY10" fmla="*/ 1275300 h 2041918"/>
              <a:gd name="connsiteX11" fmla="*/ 2272145 w 4969164"/>
              <a:gd name="connsiteY11" fmla="*/ 351664 h 2041918"/>
              <a:gd name="connsiteX12" fmla="*/ 2946400 w 4969164"/>
              <a:gd name="connsiteY12" fmla="*/ 351663 h 2041918"/>
              <a:gd name="connsiteX13" fmla="*/ 2992582 w 4969164"/>
              <a:gd name="connsiteY13" fmla="*/ 342427 h 2041918"/>
              <a:gd name="connsiteX14" fmla="*/ 3057236 w 4969164"/>
              <a:gd name="connsiteY14" fmla="*/ 333191 h 2041918"/>
              <a:gd name="connsiteX15" fmla="*/ 3094182 w 4969164"/>
              <a:gd name="connsiteY15" fmla="*/ 323954 h 2041918"/>
              <a:gd name="connsiteX16" fmla="*/ 3205018 w 4969164"/>
              <a:gd name="connsiteY16" fmla="*/ 305481 h 2041918"/>
              <a:gd name="connsiteX17" fmla="*/ 3297382 w 4969164"/>
              <a:gd name="connsiteY17" fmla="*/ 287009 h 2041918"/>
              <a:gd name="connsiteX18" fmla="*/ 3352800 w 4969164"/>
              <a:gd name="connsiteY18" fmla="*/ 259300 h 2041918"/>
              <a:gd name="connsiteX19" fmla="*/ 3389745 w 4969164"/>
              <a:gd name="connsiteY19" fmla="*/ 203881 h 2041918"/>
              <a:gd name="connsiteX20" fmla="*/ 3417455 w 4969164"/>
              <a:gd name="connsiteY20" fmla="*/ 185409 h 2041918"/>
              <a:gd name="connsiteX21" fmla="*/ 3491345 w 4969164"/>
              <a:gd name="connsiteY21" fmla="*/ 129991 h 2041918"/>
              <a:gd name="connsiteX22" fmla="*/ 3537527 w 4969164"/>
              <a:gd name="connsiteY22" fmla="*/ 111518 h 2041918"/>
              <a:gd name="connsiteX23" fmla="*/ 3620655 w 4969164"/>
              <a:gd name="connsiteY23" fmla="*/ 83809 h 2041918"/>
              <a:gd name="connsiteX24" fmla="*/ 3694545 w 4969164"/>
              <a:gd name="connsiteY24" fmla="*/ 56100 h 2041918"/>
              <a:gd name="connsiteX25" fmla="*/ 3823855 w 4969164"/>
              <a:gd name="connsiteY25" fmla="*/ 19154 h 2041918"/>
              <a:gd name="connsiteX26" fmla="*/ 4756727 w 4969164"/>
              <a:gd name="connsiteY26" fmla="*/ 19154 h 2041918"/>
              <a:gd name="connsiteX27" fmla="*/ 4913745 w 4969164"/>
              <a:gd name="connsiteY27" fmla="*/ 681 h 2041918"/>
              <a:gd name="connsiteX28" fmla="*/ 4969164 w 4969164"/>
              <a:gd name="connsiteY28" fmla="*/ 681 h 2041918"/>
              <a:gd name="connsiteX0" fmla="*/ 0 w 4969164"/>
              <a:gd name="connsiteY0" fmla="*/ 1774063 h 2043434"/>
              <a:gd name="connsiteX1" fmla="*/ 489527 w 4969164"/>
              <a:gd name="connsiteY1" fmla="*/ 1774063 h 2043434"/>
              <a:gd name="connsiteX2" fmla="*/ 508000 w 4969164"/>
              <a:gd name="connsiteY2" fmla="*/ 1801772 h 2043434"/>
              <a:gd name="connsiteX3" fmla="*/ 517236 w 4969164"/>
              <a:gd name="connsiteY3" fmla="*/ 1829481 h 2043434"/>
              <a:gd name="connsiteX4" fmla="*/ 526473 w 4969164"/>
              <a:gd name="connsiteY4" fmla="*/ 2032681 h 2043434"/>
              <a:gd name="connsiteX5" fmla="*/ 840509 w 4969164"/>
              <a:gd name="connsiteY5" fmla="*/ 2014209 h 2043434"/>
              <a:gd name="connsiteX6" fmla="*/ 1136073 w 4969164"/>
              <a:gd name="connsiteY6" fmla="*/ 2004973 h 2043434"/>
              <a:gd name="connsiteX7" fmla="*/ 2179782 w 4969164"/>
              <a:gd name="connsiteY7" fmla="*/ 1995736 h 2043434"/>
              <a:gd name="connsiteX8" fmla="*/ 2198254 w 4969164"/>
              <a:gd name="connsiteY8" fmla="*/ 1644754 h 2043434"/>
              <a:gd name="connsiteX9" fmla="*/ 2272146 w 4969164"/>
              <a:gd name="connsiteY9" fmla="*/ 1275300 h 2043434"/>
              <a:gd name="connsiteX10" fmla="*/ 2272145 w 4969164"/>
              <a:gd name="connsiteY10" fmla="*/ 351664 h 2043434"/>
              <a:gd name="connsiteX11" fmla="*/ 2946400 w 4969164"/>
              <a:gd name="connsiteY11" fmla="*/ 351663 h 2043434"/>
              <a:gd name="connsiteX12" fmla="*/ 2992582 w 4969164"/>
              <a:gd name="connsiteY12" fmla="*/ 342427 h 2043434"/>
              <a:gd name="connsiteX13" fmla="*/ 3057236 w 4969164"/>
              <a:gd name="connsiteY13" fmla="*/ 333191 h 2043434"/>
              <a:gd name="connsiteX14" fmla="*/ 3094182 w 4969164"/>
              <a:gd name="connsiteY14" fmla="*/ 323954 h 2043434"/>
              <a:gd name="connsiteX15" fmla="*/ 3205018 w 4969164"/>
              <a:gd name="connsiteY15" fmla="*/ 305481 h 2043434"/>
              <a:gd name="connsiteX16" fmla="*/ 3297382 w 4969164"/>
              <a:gd name="connsiteY16" fmla="*/ 287009 h 2043434"/>
              <a:gd name="connsiteX17" fmla="*/ 3352800 w 4969164"/>
              <a:gd name="connsiteY17" fmla="*/ 259300 h 2043434"/>
              <a:gd name="connsiteX18" fmla="*/ 3389745 w 4969164"/>
              <a:gd name="connsiteY18" fmla="*/ 203881 h 2043434"/>
              <a:gd name="connsiteX19" fmla="*/ 3417455 w 4969164"/>
              <a:gd name="connsiteY19" fmla="*/ 185409 h 2043434"/>
              <a:gd name="connsiteX20" fmla="*/ 3491345 w 4969164"/>
              <a:gd name="connsiteY20" fmla="*/ 129991 h 2043434"/>
              <a:gd name="connsiteX21" fmla="*/ 3537527 w 4969164"/>
              <a:gd name="connsiteY21" fmla="*/ 111518 h 2043434"/>
              <a:gd name="connsiteX22" fmla="*/ 3620655 w 4969164"/>
              <a:gd name="connsiteY22" fmla="*/ 83809 h 2043434"/>
              <a:gd name="connsiteX23" fmla="*/ 3694545 w 4969164"/>
              <a:gd name="connsiteY23" fmla="*/ 56100 h 2043434"/>
              <a:gd name="connsiteX24" fmla="*/ 3823855 w 4969164"/>
              <a:gd name="connsiteY24" fmla="*/ 19154 h 2043434"/>
              <a:gd name="connsiteX25" fmla="*/ 4756727 w 4969164"/>
              <a:gd name="connsiteY25" fmla="*/ 19154 h 2043434"/>
              <a:gd name="connsiteX26" fmla="*/ 4913745 w 4969164"/>
              <a:gd name="connsiteY26" fmla="*/ 681 h 2043434"/>
              <a:gd name="connsiteX27" fmla="*/ 4969164 w 4969164"/>
              <a:gd name="connsiteY27" fmla="*/ 681 h 2043434"/>
              <a:gd name="connsiteX0" fmla="*/ 0 w 4969164"/>
              <a:gd name="connsiteY0" fmla="*/ 1774063 h 2045400"/>
              <a:gd name="connsiteX1" fmla="*/ 489527 w 4969164"/>
              <a:gd name="connsiteY1" fmla="*/ 1774063 h 2045400"/>
              <a:gd name="connsiteX2" fmla="*/ 508000 w 4969164"/>
              <a:gd name="connsiteY2" fmla="*/ 1801772 h 2045400"/>
              <a:gd name="connsiteX3" fmla="*/ 526473 w 4969164"/>
              <a:gd name="connsiteY3" fmla="*/ 2032681 h 2045400"/>
              <a:gd name="connsiteX4" fmla="*/ 840509 w 4969164"/>
              <a:gd name="connsiteY4" fmla="*/ 2014209 h 2045400"/>
              <a:gd name="connsiteX5" fmla="*/ 1136073 w 4969164"/>
              <a:gd name="connsiteY5" fmla="*/ 2004973 h 2045400"/>
              <a:gd name="connsiteX6" fmla="*/ 2179782 w 4969164"/>
              <a:gd name="connsiteY6" fmla="*/ 1995736 h 2045400"/>
              <a:gd name="connsiteX7" fmla="*/ 2198254 w 4969164"/>
              <a:gd name="connsiteY7" fmla="*/ 1644754 h 2045400"/>
              <a:gd name="connsiteX8" fmla="*/ 2272146 w 4969164"/>
              <a:gd name="connsiteY8" fmla="*/ 1275300 h 2045400"/>
              <a:gd name="connsiteX9" fmla="*/ 2272145 w 4969164"/>
              <a:gd name="connsiteY9" fmla="*/ 351664 h 2045400"/>
              <a:gd name="connsiteX10" fmla="*/ 2946400 w 4969164"/>
              <a:gd name="connsiteY10" fmla="*/ 351663 h 2045400"/>
              <a:gd name="connsiteX11" fmla="*/ 2992582 w 4969164"/>
              <a:gd name="connsiteY11" fmla="*/ 342427 h 2045400"/>
              <a:gd name="connsiteX12" fmla="*/ 3057236 w 4969164"/>
              <a:gd name="connsiteY12" fmla="*/ 333191 h 2045400"/>
              <a:gd name="connsiteX13" fmla="*/ 3094182 w 4969164"/>
              <a:gd name="connsiteY13" fmla="*/ 323954 h 2045400"/>
              <a:gd name="connsiteX14" fmla="*/ 3205018 w 4969164"/>
              <a:gd name="connsiteY14" fmla="*/ 305481 h 2045400"/>
              <a:gd name="connsiteX15" fmla="*/ 3297382 w 4969164"/>
              <a:gd name="connsiteY15" fmla="*/ 287009 h 2045400"/>
              <a:gd name="connsiteX16" fmla="*/ 3352800 w 4969164"/>
              <a:gd name="connsiteY16" fmla="*/ 259300 h 2045400"/>
              <a:gd name="connsiteX17" fmla="*/ 3389745 w 4969164"/>
              <a:gd name="connsiteY17" fmla="*/ 203881 h 2045400"/>
              <a:gd name="connsiteX18" fmla="*/ 3417455 w 4969164"/>
              <a:gd name="connsiteY18" fmla="*/ 185409 h 2045400"/>
              <a:gd name="connsiteX19" fmla="*/ 3491345 w 4969164"/>
              <a:gd name="connsiteY19" fmla="*/ 129991 h 2045400"/>
              <a:gd name="connsiteX20" fmla="*/ 3537527 w 4969164"/>
              <a:gd name="connsiteY20" fmla="*/ 111518 h 2045400"/>
              <a:gd name="connsiteX21" fmla="*/ 3620655 w 4969164"/>
              <a:gd name="connsiteY21" fmla="*/ 83809 h 2045400"/>
              <a:gd name="connsiteX22" fmla="*/ 3694545 w 4969164"/>
              <a:gd name="connsiteY22" fmla="*/ 56100 h 2045400"/>
              <a:gd name="connsiteX23" fmla="*/ 3823855 w 4969164"/>
              <a:gd name="connsiteY23" fmla="*/ 19154 h 2045400"/>
              <a:gd name="connsiteX24" fmla="*/ 4756727 w 4969164"/>
              <a:gd name="connsiteY24" fmla="*/ 19154 h 2045400"/>
              <a:gd name="connsiteX25" fmla="*/ 4913745 w 4969164"/>
              <a:gd name="connsiteY25" fmla="*/ 681 h 2045400"/>
              <a:gd name="connsiteX26" fmla="*/ 4969164 w 4969164"/>
              <a:gd name="connsiteY2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2992582 w 4969164"/>
              <a:gd name="connsiteY10" fmla="*/ 342427 h 2045400"/>
              <a:gd name="connsiteX11" fmla="*/ 3057236 w 4969164"/>
              <a:gd name="connsiteY11" fmla="*/ 333191 h 2045400"/>
              <a:gd name="connsiteX12" fmla="*/ 3094182 w 4969164"/>
              <a:gd name="connsiteY12" fmla="*/ 323954 h 2045400"/>
              <a:gd name="connsiteX13" fmla="*/ 3205018 w 4969164"/>
              <a:gd name="connsiteY13" fmla="*/ 305481 h 2045400"/>
              <a:gd name="connsiteX14" fmla="*/ 3297382 w 4969164"/>
              <a:gd name="connsiteY14" fmla="*/ 287009 h 2045400"/>
              <a:gd name="connsiteX15" fmla="*/ 3352800 w 4969164"/>
              <a:gd name="connsiteY15" fmla="*/ 259300 h 2045400"/>
              <a:gd name="connsiteX16" fmla="*/ 3389745 w 4969164"/>
              <a:gd name="connsiteY16" fmla="*/ 203881 h 2045400"/>
              <a:gd name="connsiteX17" fmla="*/ 3417455 w 4969164"/>
              <a:gd name="connsiteY17" fmla="*/ 185409 h 2045400"/>
              <a:gd name="connsiteX18" fmla="*/ 3491345 w 4969164"/>
              <a:gd name="connsiteY18" fmla="*/ 129991 h 2045400"/>
              <a:gd name="connsiteX19" fmla="*/ 3537527 w 4969164"/>
              <a:gd name="connsiteY19" fmla="*/ 111518 h 2045400"/>
              <a:gd name="connsiteX20" fmla="*/ 3620655 w 4969164"/>
              <a:gd name="connsiteY20" fmla="*/ 83809 h 2045400"/>
              <a:gd name="connsiteX21" fmla="*/ 3694545 w 4969164"/>
              <a:gd name="connsiteY21" fmla="*/ 56100 h 2045400"/>
              <a:gd name="connsiteX22" fmla="*/ 3823855 w 4969164"/>
              <a:gd name="connsiteY22" fmla="*/ 19154 h 2045400"/>
              <a:gd name="connsiteX23" fmla="*/ 4756727 w 4969164"/>
              <a:gd name="connsiteY23" fmla="*/ 19154 h 2045400"/>
              <a:gd name="connsiteX24" fmla="*/ 4913745 w 4969164"/>
              <a:gd name="connsiteY24" fmla="*/ 681 h 2045400"/>
              <a:gd name="connsiteX25" fmla="*/ 4969164 w 4969164"/>
              <a:gd name="connsiteY25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057236 w 4969164"/>
              <a:gd name="connsiteY10" fmla="*/ 333191 h 2045400"/>
              <a:gd name="connsiteX11" fmla="*/ 3094182 w 4969164"/>
              <a:gd name="connsiteY11" fmla="*/ 323954 h 2045400"/>
              <a:gd name="connsiteX12" fmla="*/ 3205018 w 4969164"/>
              <a:gd name="connsiteY12" fmla="*/ 305481 h 2045400"/>
              <a:gd name="connsiteX13" fmla="*/ 3297382 w 4969164"/>
              <a:gd name="connsiteY13" fmla="*/ 287009 h 2045400"/>
              <a:gd name="connsiteX14" fmla="*/ 3352800 w 4969164"/>
              <a:gd name="connsiteY14" fmla="*/ 259300 h 2045400"/>
              <a:gd name="connsiteX15" fmla="*/ 3389745 w 4969164"/>
              <a:gd name="connsiteY15" fmla="*/ 203881 h 2045400"/>
              <a:gd name="connsiteX16" fmla="*/ 3417455 w 4969164"/>
              <a:gd name="connsiteY16" fmla="*/ 185409 h 2045400"/>
              <a:gd name="connsiteX17" fmla="*/ 3491345 w 4969164"/>
              <a:gd name="connsiteY17" fmla="*/ 129991 h 2045400"/>
              <a:gd name="connsiteX18" fmla="*/ 3537527 w 4969164"/>
              <a:gd name="connsiteY18" fmla="*/ 111518 h 2045400"/>
              <a:gd name="connsiteX19" fmla="*/ 3620655 w 4969164"/>
              <a:gd name="connsiteY19" fmla="*/ 83809 h 2045400"/>
              <a:gd name="connsiteX20" fmla="*/ 3694545 w 4969164"/>
              <a:gd name="connsiteY20" fmla="*/ 56100 h 2045400"/>
              <a:gd name="connsiteX21" fmla="*/ 3823855 w 4969164"/>
              <a:gd name="connsiteY21" fmla="*/ 19154 h 2045400"/>
              <a:gd name="connsiteX22" fmla="*/ 4756727 w 4969164"/>
              <a:gd name="connsiteY22" fmla="*/ 19154 h 2045400"/>
              <a:gd name="connsiteX23" fmla="*/ 4913745 w 4969164"/>
              <a:gd name="connsiteY23" fmla="*/ 681 h 2045400"/>
              <a:gd name="connsiteX24" fmla="*/ 4969164 w 4969164"/>
              <a:gd name="connsiteY24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094182 w 4969164"/>
              <a:gd name="connsiteY10" fmla="*/ 323954 h 2045400"/>
              <a:gd name="connsiteX11" fmla="*/ 3205018 w 4969164"/>
              <a:gd name="connsiteY11" fmla="*/ 305481 h 2045400"/>
              <a:gd name="connsiteX12" fmla="*/ 3297382 w 4969164"/>
              <a:gd name="connsiteY12" fmla="*/ 287009 h 2045400"/>
              <a:gd name="connsiteX13" fmla="*/ 3352800 w 4969164"/>
              <a:gd name="connsiteY13" fmla="*/ 259300 h 2045400"/>
              <a:gd name="connsiteX14" fmla="*/ 3389745 w 4969164"/>
              <a:gd name="connsiteY14" fmla="*/ 203881 h 2045400"/>
              <a:gd name="connsiteX15" fmla="*/ 3417455 w 4969164"/>
              <a:gd name="connsiteY15" fmla="*/ 185409 h 2045400"/>
              <a:gd name="connsiteX16" fmla="*/ 3491345 w 4969164"/>
              <a:gd name="connsiteY16" fmla="*/ 129991 h 2045400"/>
              <a:gd name="connsiteX17" fmla="*/ 3537527 w 4969164"/>
              <a:gd name="connsiteY17" fmla="*/ 111518 h 2045400"/>
              <a:gd name="connsiteX18" fmla="*/ 3620655 w 4969164"/>
              <a:gd name="connsiteY18" fmla="*/ 83809 h 2045400"/>
              <a:gd name="connsiteX19" fmla="*/ 3694545 w 4969164"/>
              <a:gd name="connsiteY19" fmla="*/ 56100 h 2045400"/>
              <a:gd name="connsiteX20" fmla="*/ 3823855 w 4969164"/>
              <a:gd name="connsiteY20" fmla="*/ 19154 h 2045400"/>
              <a:gd name="connsiteX21" fmla="*/ 4756727 w 4969164"/>
              <a:gd name="connsiteY21" fmla="*/ 19154 h 2045400"/>
              <a:gd name="connsiteX22" fmla="*/ 4913745 w 4969164"/>
              <a:gd name="connsiteY22" fmla="*/ 681 h 2045400"/>
              <a:gd name="connsiteX23" fmla="*/ 4969164 w 4969164"/>
              <a:gd name="connsiteY23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05018 w 4969164"/>
              <a:gd name="connsiteY10" fmla="*/ 305481 h 2045400"/>
              <a:gd name="connsiteX11" fmla="*/ 3297382 w 4969164"/>
              <a:gd name="connsiteY11" fmla="*/ 287009 h 2045400"/>
              <a:gd name="connsiteX12" fmla="*/ 3352800 w 4969164"/>
              <a:gd name="connsiteY12" fmla="*/ 259300 h 2045400"/>
              <a:gd name="connsiteX13" fmla="*/ 3389745 w 4969164"/>
              <a:gd name="connsiteY13" fmla="*/ 203881 h 2045400"/>
              <a:gd name="connsiteX14" fmla="*/ 3417455 w 4969164"/>
              <a:gd name="connsiteY14" fmla="*/ 185409 h 2045400"/>
              <a:gd name="connsiteX15" fmla="*/ 3491345 w 4969164"/>
              <a:gd name="connsiteY15" fmla="*/ 129991 h 2045400"/>
              <a:gd name="connsiteX16" fmla="*/ 3537527 w 4969164"/>
              <a:gd name="connsiteY16" fmla="*/ 111518 h 2045400"/>
              <a:gd name="connsiteX17" fmla="*/ 3620655 w 4969164"/>
              <a:gd name="connsiteY17" fmla="*/ 83809 h 2045400"/>
              <a:gd name="connsiteX18" fmla="*/ 3694545 w 4969164"/>
              <a:gd name="connsiteY18" fmla="*/ 56100 h 2045400"/>
              <a:gd name="connsiteX19" fmla="*/ 3823855 w 4969164"/>
              <a:gd name="connsiteY19" fmla="*/ 19154 h 2045400"/>
              <a:gd name="connsiteX20" fmla="*/ 4756727 w 4969164"/>
              <a:gd name="connsiteY20" fmla="*/ 19154 h 2045400"/>
              <a:gd name="connsiteX21" fmla="*/ 4913745 w 4969164"/>
              <a:gd name="connsiteY21" fmla="*/ 681 h 2045400"/>
              <a:gd name="connsiteX22" fmla="*/ 4969164 w 4969164"/>
              <a:gd name="connsiteY22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352800 w 4969164"/>
              <a:gd name="connsiteY11" fmla="*/ 259300 h 2045400"/>
              <a:gd name="connsiteX12" fmla="*/ 3389745 w 4969164"/>
              <a:gd name="connsiteY12" fmla="*/ 203881 h 2045400"/>
              <a:gd name="connsiteX13" fmla="*/ 3417455 w 4969164"/>
              <a:gd name="connsiteY13" fmla="*/ 185409 h 2045400"/>
              <a:gd name="connsiteX14" fmla="*/ 3491345 w 4969164"/>
              <a:gd name="connsiteY14" fmla="*/ 129991 h 2045400"/>
              <a:gd name="connsiteX15" fmla="*/ 3537527 w 4969164"/>
              <a:gd name="connsiteY15" fmla="*/ 111518 h 2045400"/>
              <a:gd name="connsiteX16" fmla="*/ 3620655 w 4969164"/>
              <a:gd name="connsiteY16" fmla="*/ 83809 h 2045400"/>
              <a:gd name="connsiteX17" fmla="*/ 3694545 w 4969164"/>
              <a:gd name="connsiteY17" fmla="*/ 56100 h 2045400"/>
              <a:gd name="connsiteX18" fmla="*/ 3823855 w 4969164"/>
              <a:gd name="connsiteY18" fmla="*/ 19154 h 2045400"/>
              <a:gd name="connsiteX19" fmla="*/ 4756727 w 4969164"/>
              <a:gd name="connsiteY19" fmla="*/ 19154 h 2045400"/>
              <a:gd name="connsiteX20" fmla="*/ 4913745 w 4969164"/>
              <a:gd name="connsiteY20" fmla="*/ 681 h 2045400"/>
              <a:gd name="connsiteX21" fmla="*/ 4969164 w 4969164"/>
              <a:gd name="connsiteY21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389745 w 4969164"/>
              <a:gd name="connsiteY11" fmla="*/ 203881 h 2045400"/>
              <a:gd name="connsiteX12" fmla="*/ 3417455 w 4969164"/>
              <a:gd name="connsiteY12" fmla="*/ 185409 h 2045400"/>
              <a:gd name="connsiteX13" fmla="*/ 3491345 w 4969164"/>
              <a:gd name="connsiteY13" fmla="*/ 129991 h 2045400"/>
              <a:gd name="connsiteX14" fmla="*/ 3537527 w 4969164"/>
              <a:gd name="connsiteY14" fmla="*/ 111518 h 2045400"/>
              <a:gd name="connsiteX15" fmla="*/ 3620655 w 4969164"/>
              <a:gd name="connsiteY15" fmla="*/ 83809 h 2045400"/>
              <a:gd name="connsiteX16" fmla="*/ 3694545 w 4969164"/>
              <a:gd name="connsiteY16" fmla="*/ 56100 h 2045400"/>
              <a:gd name="connsiteX17" fmla="*/ 3823855 w 4969164"/>
              <a:gd name="connsiteY17" fmla="*/ 19154 h 2045400"/>
              <a:gd name="connsiteX18" fmla="*/ 4756727 w 4969164"/>
              <a:gd name="connsiteY18" fmla="*/ 19154 h 2045400"/>
              <a:gd name="connsiteX19" fmla="*/ 4913745 w 4969164"/>
              <a:gd name="connsiteY19" fmla="*/ 681 h 2045400"/>
              <a:gd name="connsiteX20" fmla="*/ 4969164 w 4969164"/>
              <a:gd name="connsiteY20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389745 w 4969164"/>
              <a:gd name="connsiteY11" fmla="*/ 203881 h 2045400"/>
              <a:gd name="connsiteX12" fmla="*/ 3491345 w 4969164"/>
              <a:gd name="connsiteY12" fmla="*/ 12999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93045 h 2045400"/>
              <a:gd name="connsiteX12" fmla="*/ 3491345 w 4969164"/>
              <a:gd name="connsiteY12" fmla="*/ 12999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91345 w 4969164"/>
              <a:gd name="connsiteY12" fmla="*/ 12999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537527 w 4969164"/>
              <a:gd name="connsiteY13" fmla="*/ 111518 h 2045400"/>
              <a:gd name="connsiteX14" fmla="*/ 3620655 w 4969164"/>
              <a:gd name="connsiteY14" fmla="*/ 83809 h 2045400"/>
              <a:gd name="connsiteX15" fmla="*/ 3694545 w 4969164"/>
              <a:gd name="connsiteY15" fmla="*/ 56100 h 2045400"/>
              <a:gd name="connsiteX16" fmla="*/ 3823855 w 4969164"/>
              <a:gd name="connsiteY16" fmla="*/ 19154 h 2045400"/>
              <a:gd name="connsiteX17" fmla="*/ 4756727 w 4969164"/>
              <a:gd name="connsiteY17" fmla="*/ 19154 h 2045400"/>
              <a:gd name="connsiteX18" fmla="*/ 4913745 w 4969164"/>
              <a:gd name="connsiteY18" fmla="*/ 681 h 2045400"/>
              <a:gd name="connsiteX19" fmla="*/ 4969164 w 4969164"/>
              <a:gd name="connsiteY19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620655 w 4969164"/>
              <a:gd name="connsiteY13" fmla="*/ 83809 h 2045400"/>
              <a:gd name="connsiteX14" fmla="*/ 3694545 w 4969164"/>
              <a:gd name="connsiteY14" fmla="*/ 56100 h 2045400"/>
              <a:gd name="connsiteX15" fmla="*/ 3823855 w 4969164"/>
              <a:gd name="connsiteY15" fmla="*/ 19154 h 2045400"/>
              <a:gd name="connsiteX16" fmla="*/ 4756727 w 4969164"/>
              <a:gd name="connsiteY16" fmla="*/ 19154 h 2045400"/>
              <a:gd name="connsiteX17" fmla="*/ 4913745 w 4969164"/>
              <a:gd name="connsiteY17" fmla="*/ 681 h 2045400"/>
              <a:gd name="connsiteX18" fmla="*/ 4969164 w 4969164"/>
              <a:gd name="connsiteY18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620655 w 4969164"/>
              <a:gd name="connsiteY13" fmla="*/ 83809 h 2045400"/>
              <a:gd name="connsiteX14" fmla="*/ 3694545 w 4969164"/>
              <a:gd name="connsiteY14" fmla="*/ 56100 h 2045400"/>
              <a:gd name="connsiteX15" fmla="*/ 3860801 w 4969164"/>
              <a:gd name="connsiteY15" fmla="*/ 93045 h 2045400"/>
              <a:gd name="connsiteX16" fmla="*/ 4756727 w 4969164"/>
              <a:gd name="connsiteY16" fmla="*/ 19154 h 2045400"/>
              <a:gd name="connsiteX17" fmla="*/ 4913745 w 4969164"/>
              <a:gd name="connsiteY17" fmla="*/ 681 h 2045400"/>
              <a:gd name="connsiteX18" fmla="*/ 4969164 w 4969164"/>
              <a:gd name="connsiteY18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620655 w 4969164"/>
              <a:gd name="connsiteY13" fmla="*/ 83809 h 2045400"/>
              <a:gd name="connsiteX14" fmla="*/ 3860801 w 4969164"/>
              <a:gd name="connsiteY14" fmla="*/ 93045 h 2045400"/>
              <a:gd name="connsiteX15" fmla="*/ 4756727 w 4969164"/>
              <a:gd name="connsiteY15" fmla="*/ 19154 h 2045400"/>
              <a:gd name="connsiteX16" fmla="*/ 4913745 w 4969164"/>
              <a:gd name="connsiteY16" fmla="*/ 681 h 2045400"/>
              <a:gd name="connsiteX17" fmla="*/ 4969164 w 4969164"/>
              <a:gd name="connsiteY17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45400"/>
              <a:gd name="connsiteX1" fmla="*/ 508000 w 4969164"/>
              <a:gd name="connsiteY1" fmla="*/ 1801772 h 2045400"/>
              <a:gd name="connsiteX2" fmla="*/ 526473 w 4969164"/>
              <a:gd name="connsiteY2" fmla="*/ 2032681 h 2045400"/>
              <a:gd name="connsiteX3" fmla="*/ 840509 w 4969164"/>
              <a:gd name="connsiteY3" fmla="*/ 2014209 h 2045400"/>
              <a:gd name="connsiteX4" fmla="*/ 1136073 w 4969164"/>
              <a:gd name="connsiteY4" fmla="*/ 2004973 h 2045400"/>
              <a:gd name="connsiteX5" fmla="*/ 2179782 w 4969164"/>
              <a:gd name="connsiteY5" fmla="*/ 1995736 h 2045400"/>
              <a:gd name="connsiteX6" fmla="*/ 2198254 w 4969164"/>
              <a:gd name="connsiteY6" fmla="*/ 1644754 h 2045400"/>
              <a:gd name="connsiteX7" fmla="*/ 2272146 w 4969164"/>
              <a:gd name="connsiteY7" fmla="*/ 1275300 h 2045400"/>
              <a:gd name="connsiteX8" fmla="*/ 2272145 w 4969164"/>
              <a:gd name="connsiteY8" fmla="*/ 351664 h 2045400"/>
              <a:gd name="connsiteX9" fmla="*/ 2946400 w 4969164"/>
              <a:gd name="connsiteY9" fmla="*/ 351663 h 2045400"/>
              <a:gd name="connsiteX10" fmla="*/ 3297382 w 4969164"/>
              <a:gd name="connsiteY10" fmla="*/ 287009 h 2045400"/>
              <a:gd name="connsiteX11" fmla="*/ 3408218 w 4969164"/>
              <a:gd name="connsiteY11" fmla="*/ 268536 h 2045400"/>
              <a:gd name="connsiteX12" fmla="*/ 3417454 w 4969164"/>
              <a:gd name="connsiteY12" fmla="*/ 102281 h 2045400"/>
              <a:gd name="connsiteX13" fmla="*/ 3860801 w 4969164"/>
              <a:gd name="connsiteY13" fmla="*/ 93045 h 2045400"/>
              <a:gd name="connsiteX14" fmla="*/ 4756727 w 4969164"/>
              <a:gd name="connsiteY14" fmla="*/ 19154 h 2045400"/>
              <a:gd name="connsiteX15" fmla="*/ 4913745 w 4969164"/>
              <a:gd name="connsiteY15" fmla="*/ 681 h 2045400"/>
              <a:gd name="connsiteX16" fmla="*/ 4969164 w 4969164"/>
              <a:gd name="connsiteY16" fmla="*/ 681 h 2045400"/>
              <a:gd name="connsiteX0" fmla="*/ 0 w 4969164"/>
              <a:gd name="connsiteY0" fmla="*/ 1774063 h 2032681"/>
              <a:gd name="connsiteX1" fmla="*/ 508000 w 4969164"/>
              <a:gd name="connsiteY1" fmla="*/ 1801772 h 2032681"/>
              <a:gd name="connsiteX2" fmla="*/ 526473 w 4969164"/>
              <a:gd name="connsiteY2" fmla="*/ 2032681 h 2032681"/>
              <a:gd name="connsiteX3" fmla="*/ 840509 w 4969164"/>
              <a:gd name="connsiteY3" fmla="*/ 2014209 h 2032681"/>
              <a:gd name="connsiteX4" fmla="*/ 1136073 w 4969164"/>
              <a:gd name="connsiteY4" fmla="*/ 2004973 h 2032681"/>
              <a:gd name="connsiteX5" fmla="*/ 2179782 w 4969164"/>
              <a:gd name="connsiteY5" fmla="*/ 1995736 h 2032681"/>
              <a:gd name="connsiteX6" fmla="*/ 2198254 w 4969164"/>
              <a:gd name="connsiteY6" fmla="*/ 1644754 h 2032681"/>
              <a:gd name="connsiteX7" fmla="*/ 2272146 w 4969164"/>
              <a:gd name="connsiteY7" fmla="*/ 1275300 h 2032681"/>
              <a:gd name="connsiteX8" fmla="*/ 2272145 w 4969164"/>
              <a:gd name="connsiteY8" fmla="*/ 351664 h 2032681"/>
              <a:gd name="connsiteX9" fmla="*/ 2946400 w 4969164"/>
              <a:gd name="connsiteY9" fmla="*/ 351663 h 2032681"/>
              <a:gd name="connsiteX10" fmla="*/ 3297382 w 4969164"/>
              <a:gd name="connsiteY10" fmla="*/ 287009 h 2032681"/>
              <a:gd name="connsiteX11" fmla="*/ 3408218 w 4969164"/>
              <a:gd name="connsiteY11" fmla="*/ 268536 h 2032681"/>
              <a:gd name="connsiteX12" fmla="*/ 3417454 w 4969164"/>
              <a:gd name="connsiteY12" fmla="*/ 102281 h 2032681"/>
              <a:gd name="connsiteX13" fmla="*/ 3860801 w 4969164"/>
              <a:gd name="connsiteY13" fmla="*/ 93045 h 2032681"/>
              <a:gd name="connsiteX14" fmla="*/ 4756727 w 4969164"/>
              <a:gd name="connsiteY14" fmla="*/ 19154 h 2032681"/>
              <a:gd name="connsiteX15" fmla="*/ 4913745 w 4969164"/>
              <a:gd name="connsiteY15" fmla="*/ 681 h 2032681"/>
              <a:gd name="connsiteX16" fmla="*/ 4969164 w 4969164"/>
              <a:gd name="connsiteY16" fmla="*/ 681 h 203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69164" h="2032681">
                <a:moveTo>
                  <a:pt x="0" y="1774063"/>
                </a:moveTo>
                <a:lnTo>
                  <a:pt x="508000" y="1801772"/>
                </a:lnTo>
                <a:cubicBezTo>
                  <a:pt x="499931" y="1964050"/>
                  <a:pt x="517236" y="1917226"/>
                  <a:pt x="526473" y="2032681"/>
                </a:cubicBezTo>
                <a:lnTo>
                  <a:pt x="840509" y="2014209"/>
                </a:lnTo>
                <a:cubicBezTo>
                  <a:pt x="906703" y="2011130"/>
                  <a:pt x="912861" y="2008052"/>
                  <a:pt x="1136073" y="2004973"/>
                </a:cubicBezTo>
                <a:lnTo>
                  <a:pt x="2179782" y="1995736"/>
                </a:lnTo>
                <a:cubicBezTo>
                  <a:pt x="2204329" y="1774318"/>
                  <a:pt x="2182860" y="1764826"/>
                  <a:pt x="2198254" y="1644754"/>
                </a:cubicBezTo>
                <a:cubicBezTo>
                  <a:pt x="2213648" y="1524682"/>
                  <a:pt x="2263629" y="1368995"/>
                  <a:pt x="2272146" y="1275300"/>
                </a:cubicBezTo>
                <a:cubicBezTo>
                  <a:pt x="2276764" y="1092112"/>
                  <a:pt x="2258311" y="404914"/>
                  <a:pt x="2272145" y="351664"/>
                </a:cubicBezTo>
                <a:cubicBezTo>
                  <a:pt x="2282036" y="313591"/>
                  <a:pt x="2826327" y="353202"/>
                  <a:pt x="2946400" y="351663"/>
                </a:cubicBezTo>
                <a:cubicBezTo>
                  <a:pt x="3117273" y="340887"/>
                  <a:pt x="3121891" y="330112"/>
                  <a:pt x="3297382" y="287009"/>
                </a:cubicBezTo>
                <a:cubicBezTo>
                  <a:pt x="3472873" y="243906"/>
                  <a:pt x="3388206" y="299324"/>
                  <a:pt x="3408218" y="268536"/>
                </a:cubicBezTo>
                <a:cubicBezTo>
                  <a:pt x="3428230" y="237748"/>
                  <a:pt x="3415914" y="279312"/>
                  <a:pt x="3417454" y="102281"/>
                </a:cubicBezTo>
                <a:lnTo>
                  <a:pt x="3860801" y="93045"/>
                </a:lnTo>
                <a:cubicBezTo>
                  <a:pt x="4084013" y="79190"/>
                  <a:pt x="4581236" y="34548"/>
                  <a:pt x="4756727" y="19154"/>
                </a:cubicBezTo>
                <a:cubicBezTo>
                  <a:pt x="4932218" y="3760"/>
                  <a:pt x="4773734" y="12349"/>
                  <a:pt x="4913745" y="681"/>
                </a:cubicBezTo>
                <a:cubicBezTo>
                  <a:pt x="4932154" y="-853"/>
                  <a:pt x="4950691" y="681"/>
                  <a:pt x="4969164" y="681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9926" y="4054642"/>
            <a:ext cx="43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1t</a:t>
            </a:r>
            <a:endParaRPr lang="ru-RU" b="1" dirty="0" err="1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1430" y="3592603"/>
            <a:ext cx="44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1t</a:t>
            </a:r>
            <a:endParaRPr lang="ru-RU" b="1" dirty="0" err="1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2898" y="2830603"/>
            <a:ext cx="38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1t</a:t>
            </a:r>
            <a:endParaRPr lang="ru-RU" b="1" dirty="0" err="1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66069" y="2830603"/>
            <a:ext cx="38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2t</a:t>
            </a:r>
            <a:endParaRPr lang="ru-RU" b="1" dirty="0" err="1" smtClean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6584" y="2391597"/>
            <a:ext cx="73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= 5t</a:t>
            </a:r>
            <a:endParaRPr lang="ru-RU" b="1" dirty="0" err="1" smtClean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057910"/>
      </p:ext>
    </p:extLst>
  </p:cSld>
  <p:clrMapOvr>
    <a:masterClrMapping/>
  </p:clrMapOvr>
  <p:transition advTm="1859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 animBg="1"/>
      <p:bldP spid="3" grpId="0"/>
      <p:bldP spid="6" grpId="0"/>
      <p:bldP spid="7" grpId="0"/>
      <p:bldP spid="8" grpId="0"/>
      <p:bldP spid="9" grpId="0"/>
    </p:bldLst>
  </p:timing>
  <p:extLst mod="1">
    <p:ext uri="{3A86A75C-4F4B-4683-9AE1-C65F6400EC91}">
      <p14:laserTraceLst xmlns:p14="http://schemas.microsoft.com/office/powerpoint/2010/main">
        <p14:tracePtLst>
          <p14:tracePt t="21535" x="3679825" y="4241800"/>
          <p14:tracePt t="21544" x="3795713" y="4197350"/>
          <p14:tracePt t="21555" x="4010025" y="4125913"/>
          <p14:tracePt t="21565" x="4340225" y="4027488"/>
          <p14:tracePt t="21575" x="4732338" y="3894138"/>
          <p14:tracePt t="21586" x="5116513" y="3687763"/>
          <p14:tracePt t="21599" x="5402263" y="3527425"/>
          <p14:tracePt t="21613" x="5715000" y="3295650"/>
          <p14:tracePt t="21627" x="6251575" y="2928938"/>
          <p14:tracePt t="21641" x="6483350" y="2795588"/>
          <p14:tracePt t="21657" x="6973888" y="2633663"/>
          <p14:tracePt t="21670" x="7232650" y="2517775"/>
          <p14:tracePt t="21684" x="7518400" y="2438400"/>
          <p14:tracePt t="21699" x="8054975" y="2214563"/>
          <p14:tracePt t="21713" x="8242300" y="2179638"/>
          <p14:tracePt t="21729" x="8501063" y="2179638"/>
          <p14:tracePt t="21741" x="8609013" y="2214563"/>
          <p14:tracePt t="22117" x="8537575" y="2232025"/>
          <p14:tracePt t="22127" x="8491538" y="2232025"/>
          <p14:tracePt t="22136" x="8394700" y="2241550"/>
          <p14:tracePt t="22148" x="8296275" y="2251075"/>
          <p14:tracePt t="22158" x="8126413" y="2303463"/>
          <p14:tracePt t="22170" x="7912100" y="2330450"/>
          <p14:tracePt t="22184" x="7670800" y="2401888"/>
          <p14:tracePt t="22199" x="7296150" y="2544763"/>
          <p14:tracePt t="22213" x="7170738" y="2589213"/>
          <p14:tracePt t="22229" x="6983413" y="2625725"/>
          <p14:tracePt t="22241" x="6911975" y="2625725"/>
          <p14:tracePt t="22256" x="6884988" y="2625725"/>
          <p14:tracePt t="22270" x="6867525" y="2670175"/>
          <p14:tracePt t="22546" x="6858000" y="2670175"/>
          <p14:tracePt t="22566" x="6848475" y="2670175"/>
          <p14:tracePt t="22575" x="6831013" y="2679700"/>
          <p14:tracePt t="22587" x="6804025" y="2687638"/>
          <p14:tracePt t="22598" x="6769100" y="2687638"/>
          <p14:tracePt t="22612" x="6732588" y="2687638"/>
          <p14:tracePt t="22627" x="6643688" y="2679700"/>
          <p14:tracePt t="22641" x="6599238" y="2670175"/>
          <p14:tracePt t="22655" x="6554788" y="2625725"/>
          <p14:tracePt t="22670" x="6483350" y="2608263"/>
          <p14:tracePt t="22684" x="6465888" y="2608263"/>
          <p14:tracePt t="22699" x="6429375" y="2581275"/>
          <p14:tracePt t="22712" x="6419850" y="2571750"/>
          <p14:tracePt t="22873" x="6438900" y="2571750"/>
          <p14:tracePt t="22893" x="6446838" y="2571750"/>
          <p14:tracePt t="22924" x="6456363" y="2571750"/>
          <p14:tracePt t="22935" x="6483350" y="2571750"/>
          <p14:tracePt t="22943" x="6491288" y="2571750"/>
          <p14:tracePt t="22964" x="6500813" y="2571750"/>
          <p14:tracePt t="22975" x="6510338" y="2571750"/>
          <p14:tracePt t="22985" x="6518275" y="2571750"/>
          <p14:tracePt t="22998" x="6537325" y="2571750"/>
          <p14:tracePt t="23012" x="6545263" y="2562225"/>
          <p14:tracePt t="23026" x="6581775" y="2554288"/>
          <p14:tracePt t="23041" x="6589713" y="2544763"/>
          <p14:tracePt t="23057" x="6616700" y="2509838"/>
          <p14:tracePt t="23069" x="6634163" y="2500313"/>
          <p14:tracePt t="23083" x="6643688" y="2500313"/>
          <p14:tracePt t="23098" x="6661150" y="2490788"/>
          <p14:tracePt t="23112" x="6680200" y="2490788"/>
          <p14:tracePt t="23128" x="6697663" y="2490788"/>
          <p14:tracePt t="23155" x="6705600" y="2490788"/>
          <p14:tracePt t="23200" x="6715125" y="2490788"/>
          <p14:tracePt t="23210" x="6751638" y="2490788"/>
          <p14:tracePt t="23220" x="6777038" y="2490788"/>
          <p14:tracePt t="23229" x="6796088" y="2490788"/>
          <p14:tracePt t="23241" x="6813550" y="2490788"/>
          <p14:tracePt t="23255" x="6831013" y="2490788"/>
          <p14:tracePt t="23271" x="6848475" y="2490788"/>
          <p14:tracePt t="23283" x="6858000" y="2490788"/>
          <p14:tracePt t="23298" x="6867525" y="2490788"/>
          <p14:tracePt t="23312" x="6894513" y="2490788"/>
          <p14:tracePt t="23414" x="6884988" y="2500313"/>
          <p14:tracePt t="23424" x="6848475" y="2517775"/>
          <p14:tracePt t="23436" x="6813550" y="2536825"/>
          <p14:tracePt t="23445" x="6777038" y="2554288"/>
          <p14:tracePt t="23455" x="6742113" y="2554288"/>
          <p14:tracePt t="23469" x="6697663" y="2571750"/>
          <p14:tracePt t="23484" x="6599238" y="2598738"/>
          <p14:tracePt t="23497" x="6554788" y="2608263"/>
          <p14:tracePt t="23511" x="6518275" y="2608263"/>
          <p14:tracePt t="23525" x="6438900" y="2652713"/>
          <p14:tracePt t="23540" x="6394450" y="2705100"/>
          <p14:tracePt t="23554" x="6367463" y="2724150"/>
          <p14:tracePt t="23569" x="6323013" y="2759075"/>
          <p14:tracePt t="23583" x="6303963" y="2768600"/>
          <p14:tracePt t="23648" x="6313488" y="2768600"/>
          <p14:tracePt t="23659" x="6340475" y="2751138"/>
          <p14:tracePt t="23669" x="6367463" y="2741613"/>
          <p14:tracePt t="23679" x="6394450" y="2732088"/>
          <p14:tracePt t="23690" x="6446838" y="2714625"/>
          <p14:tracePt t="23700" x="6518275" y="2714625"/>
          <p14:tracePt t="23712" x="6599238" y="2724150"/>
          <p14:tracePt t="23726" x="6680200" y="2714625"/>
          <p14:tracePt t="23740" x="6786563" y="2697163"/>
          <p14:tracePt t="23754" x="6823075" y="2697163"/>
          <p14:tracePt t="23769" x="6858000" y="2697163"/>
          <p14:tracePt t="23783" x="6902450" y="2697163"/>
          <p14:tracePt t="23797" x="6929438" y="2697163"/>
          <p14:tracePt t="23812" x="6946900" y="2714625"/>
          <p14:tracePt t="23826" x="6965950" y="2714625"/>
          <p14:tracePt t="23840" x="6973888" y="2714625"/>
          <p14:tracePt t="23855" x="6983413" y="2714625"/>
          <p14:tracePt t="23873" x="6991350" y="2724150"/>
          <p14:tracePt t="23985" x="6973888" y="2724150"/>
          <p14:tracePt t="23995" x="6946900" y="2724150"/>
          <p14:tracePt t="24006" x="6911975" y="2714625"/>
          <p14:tracePt t="24018" x="6884988" y="2714625"/>
          <p14:tracePt t="24028" x="6848475" y="2714625"/>
          <p14:tracePt t="24040" x="6831013" y="2714625"/>
          <p14:tracePt t="24054" x="6796088" y="2714625"/>
          <p14:tracePt t="24068" x="6724650" y="2714625"/>
          <p14:tracePt t="24083" x="6688138" y="2714625"/>
          <p14:tracePt t="24098" x="6589713" y="2714625"/>
          <p14:tracePt t="24111" x="6537325" y="2741613"/>
          <p14:tracePt t="24125" x="6491288" y="2741613"/>
          <p14:tracePt t="24140" x="6419850" y="2751138"/>
          <p14:tracePt t="24154" x="6402388" y="2759075"/>
          <p14:tracePt t="24169" x="6384925" y="2759075"/>
          <p14:tracePt t="24183" x="6375400" y="2759075"/>
          <p14:tracePt t="24282" x="6394450" y="2768600"/>
          <p14:tracePt t="27387" x="6411913" y="2714625"/>
          <p14:tracePt t="27396" x="6411913" y="2633663"/>
          <p14:tracePt t="27405" x="6411913" y="2571750"/>
          <p14:tracePt t="27417" x="6394450" y="2509838"/>
          <p14:tracePt t="27427" x="6323013" y="2366963"/>
          <p14:tracePt t="27439" x="6197600" y="2170113"/>
          <p14:tracePt t="27452" x="6116638" y="2062163"/>
          <p14:tracePt t="27467" x="5956300" y="1938338"/>
          <p14:tracePt t="27481" x="5884863" y="1901825"/>
          <p14:tracePt t="27496" x="5768975" y="1866900"/>
          <p14:tracePt t="27509" x="5724525" y="1839913"/>
          <p14:tracePt t="27524" x="5705475" y="1795463"/>
          <p14:tracePt t="27538" x="5688013" y="1785938"/>
          <p14:tracePt t="27566" x="5680075" y="1785938"/>
          <p14:tracePt t="28009" x="5680075" y="1822450"/>
          <p14:tracePt t="28019" x="5680075" y="1847850"/>
          <p14:tracePt t="28029" x="5670550" y="1901825"/>
          <p14:tracePt t="28040" x="5661025" y="1946275"/>
          <p14:tracePt t="28051" x="5653088" y="2017713"/>
          <p14:tracePt t="28066" x="5653088" y="2054225"/>
          <p14:tracePt t="28080" x="5653088" y="2125663"/>
          <p14:tracePt t="28094" x="5653088" y="2179638"/>
          <p14:tracePt t="28111" x="5670550" y="2446338"/>
          <p14:tracePt t="28123" x="5715000" y="2705100"/>
          <p14:tracePt t="28138" x="5732463" y="2955925"/>
          <p14:tracePt t="28152" x="5759450" y="3205163"/>
          <p14:tracePt t="28166" x="5759450" y="3340100"/>
          <p14:tracePt t="28182" x="5759450" y="3455988"/>
          <p14:tracePt t="28194" x="5759450" y="3490913"/>
          <p14:tracePt t="28223" x="5759450" y="3554413"/>
          <p14:tracePt t="28237" x="5759450" y="3608388"/>
          <p14:tracePt t="28253" x="5776913" y="3643313"/>
          <p14:tracePt t="28266" x="5776913" y="3652838"/>
          <p14:tracePt t="28417" x="5795963" y="3616325"/>
          <p14:tracePt t="28427" x="5822950" y="3544888"/>
          <p14:tracePt t="28439" x="5840413" y="3419475"/>
          <p14:tracePt t="28452" x="5867400" y="3232150"/>
          <p14:tracePt t="28468" x="5884863" y="2598738"/>
          <p14:tracePt t="28480" x="5894388" y="2419350"/>
          <p14:tracePt t="28494" x="5919788" y="2197100"/>
          <p14:tracePt t="28509" x="5919788" y="2017713"/>
          <p14:tracePt t="28523" x="5919788" y="1982788"/>
          <p14:tracePt t="28537" x="5919788" y="1928813"/>
          <p14:tracePt t="28551" x="5919788" y="1866900"/>
          <p14:tracePt t="28565" x="5919788" y="1839913"/>
          <p14:tracePt t="28580" x="5911850" y="1741488"/>
          <p14:tracePt t="28594" x="5911850" y="1714500"/>
          <p14:tracePt t="28609" x="5911850" y="1697038"/>
          <p14:tracePt t="28623" x="5911850" y="1687513"/>
          <p14:tracePt t="28637" x="5902325" y="1687513"/>
          <p14:tracePt t="28672" x="5894388" y="1697038"/>
          <p14:tracePt t="28682" x="5848350" y="1731963"/>
          <p14:tracePt t="28693" x="5813425" y="1785938"/>
          <p14:tracePt t="28703" x="5786438" y="1830388"/>
          <p14:tracePt t="28713" x="5751513" y="1919288"/>
          <p14:tracePt t="28724" x="5688013" y="2017713"/>
          <p14:tracePt t="28737" x="5643563" y="2125663"/>
          <p14:tracePt t="28751" x="5599113" y="2214563"/>
          <p14:tracePt t="28766" x="5510213" y="2465388"/>
          <p14:tracePt t="28780" x="5465763" y="2616200"/>
          <p14:tracePt t="28795" x="5367338" y="2803525"/>
          <p14:tracePt t="28808" x="5313363" y="2911475"/>
          <p14:tracePt t="28823" x="5268913" y="2990850"/>
          <p14:tracePt t="28837" x="5187950" y="3187700"/>
          <p14:tracePt t="28851" x="5160963" y="3295650"/>
          <p14:tracePt t="28866" x="5160963" y="3402013"/>
          <p14:tracePt t="28880" x="5170488" y="3473450"/>
          <p14:tracePt t="28894" x="5180013" y="3500438"/>
          <p14:tracePt t="29122" x="5259388" y="3490913"/>
          <p14:tracePt t="29132" x="5394325" y="3446463"/>
          <p14:tracePt t="29142" x="5554663" y="3419475"/>
          <p14:tracePt t="29153" x="5741988" y="3384550"/>
          <p14:tracePt t="29165" x="5884863" y="3367088"/>
          <p14:tracePt t="29179" x="5991225" y="3322638"/>
          <p14:tracePt t="29285" x="5938838" y="3340100"/>
          <p14:tracePt t="29295" x="5840413" y="3367088"/>
          <p14:tracePt t="29305" x="5705475" y="3375025"/>
          <p14:tracePt t="29315" x="5527675" y="3375025"/>
          <p14:tracePt t="29326" x="5357813" y="3375025"/>
          <p14:tracePt t="29337" x="5153025" y="3384550"/>
          <p14:tracePt t="29351" x="5000625" y="3394075"/>
          <p14:tracePt t="29366" x="4759325" y="3375025"/>
          <p14:tracePt t="29379" x="4670425" y="3348038"/>
          <p14:tracePt t="29393" x="4589463" y="3295650"/>
          <p14:tracePt t="29408" x="4537075" y="3268663"/>
          <p14:tracePt t="29469" x="4581525" y="3241675"/>
          <p14:tracePt t="29479" x="4697413" y="3205163"/>
          <p14:tracePt t="29489" x="4803775" y="3160713"/>
          <p14:tracePt t="29499" x="4929188" y="3125788"/>
          <p14:tracePt t="29510" x="5180013" y="3108325"/>
          <p14:tracePt t="29522" x="5465763" y="3108325"/>
          <p14:tracePt t="29537" x="5688013" y="3108325"/>
          <p14:tracePt t="29551" x="5965825" y="3108325"/>
          <p14:tracePt t="29564" x="6027738" y="3089275"/>
          <p14:tracePt t="29579" x="6161088" y="3044825"/>
          <p14:tracePt t="29593" x="6205538" y="3036888"/>
          <p14:tracePt t="29607" x="6224588" y="3027363"/>
          <p14:tracePt t="29622" x="6242050" y="3017838"/>
          <p14:tracePt t="29662" x="6242050" y="3000375"/>
          <p14:tracePt t="29673" x="6215063" y="2982913"/>
          <p14:tracePt t="29683" x="6180138" y="2938463"/>
          <p14:tracePt t="29694" x="6153150" y="2928938"/>
          <p14:tracePt t="29707" x="6099175" y="2911475"/>
          <p14:tracePt t="29724" x="5902325" y="2894013"/>
          <p14:tracePt t="29736" x="5643563" y="2919413"/>
          <p14:tracePt t="29750" x="5375275" y="2973388"/>
          <p14:tracePt t="29765" x="5072063" y="2990850"/>
          <p14:tracePt t="29779" x="4965700" y="2982913"/>
          <p14:tracePt t="29795" x="4813300" y="2919413"/>
          <p14:tracePt t="29808" x="4724400" y="2901950"/>
          <p14:tracePt t="29822" x="4633913" y="2901950"/>
          <p14:tracePt t="29836" x="4340225" y="3000375"/>
          <p14:tracePt t="29850" x="4170363" y="3089275"/>
          <p14:tracePt t="29867" x="4037013" y="3214688"/>
          <p14:tracePt t="29879" x="4017963" y="3259138"/>
          <p14:tracePt t="29893" x="4000500" y="3313113"/>
          <p14:tracePt t="29908" x="4000500" y="3357563"/>
          <p14:tracePt t="29940" x="4054475" y="3402013"/>
          <p14:tracePt t="29951" x="4152900" y="3465513"/>
          <p14:tracePt t="29964" x="4384675" y="3527425"/>
          <p14:tracePt t="29979" x="4929188" y="3625850"/>
          <p14:tracePt t="29993" x="5313363" y="3751263"/>
          <p14:tracePt t="30009" x="5973763" y="3759200"/>
          <p14:tracePt t="30022" x="6143625" y="3670300"/>
          <p14:tracePt t="30036" x="6340475" y="3608388"/>
          <p14:tracePt t="30050" x="6581775" y="3509963"/>
          <p14:tracePt t="30064" x="6643688" y="3490913"/>
          <p14:tracePt t="30080" x="6688138" y="3490913"/>
          <p14:tracePt t="30093" x="6688138" y="3500438"/>
          <p14:tracePt t="30122" x="6697663" y="3517900"/>
          <p14:tracePt t="30136" x="6705600" y="3581400"/>
          <p14:tracePt t="30150" x="6705600" y="3705225"/>
          <p14:tracePt t="30164" x="6634163" y="3902075"/>
          <p14:tracePt t="30179" x="6581775" y="3983038"/>
          <p14:tracePt t="30193" x="6340475" y="4375150"/>
          <p14:tracePt t="30207" x="6205538" y="4554538"/>
          <p14:tracePt t="30222" x="5983288" y="4776788"/>
          <p14:tracePt t="30236" x="5562600" y="5224463"/>
          <p14:tracePt t="30250" x="5340350" y="5384800"/>
          <p14:tracePt t="30265" x="5116513" y="5554663"/>
          <p14:tracePt t="30279" x="5062538" y="5581650"/>
          <p14:tracePt t="30293" x="5045075" y="5581650"/>
          <p14:tracePt t="30307" x="5037138" y="5589588"/>
          <p14:tracePt t="33256" x="5037138" y="5491163"/>
          <p14:tracePt t="33266" x="5037138" y="5438775"/>
          <p14:tracePt t="33276" x="5037138" y="5411788"/>
          <p14:tracePt t="33287" x="5037138" y="5384800"/>
          <p14:tracePt t="33297" x="5054600" y="5348288"/>
          <p14:tracePt t="33308" x="5072063" y="5295900"/>
          <p14:tracePt t="33319" x="5099050" y="5205413"/>
          <p14:tracePt t="33334" x="5126038" y="5099050"/>
          <p14:tracePt t="33348" x="5160963" y="4894263"/>
          <p14:tracePt t="33362" x="5197475" y="4741863"/>
          <p14:tracePt t="33378" x="5241925" y="4510088"/>
          <p14:tracePt t="33391" x="5286375" y="4402138"/>
          <p14:tracePt t="33405" x="5330825" y="4259263"/>
          <p14:tracePt t="33419" x="5367338" y="4054475"/>
          <p14:tracePt t="33434" x="5384800" y="3946525"/>
          <p14:tracePt t="33448" x="5384800" y="3902075"/>
          <p14:tracePt t="33452" x="5384800" y="3848100"/>
          <p14:tracePt t="33462" x="5384800" y="3813175"/>
          <p14:tracePt t="33476" x="5384800" y="3776663"/>
          <p14:tracePt t="33491" x="5384800" y="3741738"/>
          <p14:tracePt t="33505" x="5384800" y="3732213"/>
          <p14:tracePt t="33542" x="5384800" y="3714750"/>
          <p14:tracePt t="34045" x="5384800" y="3660775"/>
          <p14:tracePt t="34053" x="5384800" y="3589338"/>
          <p14:tracePt t="34063" x="5384800" y="3500438"/>
          <p14:tracePt t="34077" x="5394325" y="3384550"/>
          <p14:tracePt t="34090" x="5394325" y="3251200"/>
          <p14:tracePt t="34105" x="5411788" y="3036888"/>
          <p14:tracePt t="34119" x="5419725" y="2928938"/>
          <p14:tracePt t="34134" x="5429250" y="2830513"/>
          <p14:tracePt t="34147" x="5429250" y="2759075"/>
          <p14:tracePt t="34162" x="5429250" y="2724150"/>
          <p14:tracePt t="34176" x="5429250" y="2625725"/>
          <p14:tracePt t="34190" x="5419725" y="2608263"/>
          <p14:tracePt t="34205" x="5402263" y="2571750"/>
          <p14:tracePt t="34219" x="5402263" y="2562225"/>
          <p14:tracePt t="34233" x="5394325" y="2554288"/>
          <p14:tracePt t="34247" x="5394325" y="2536825"/>
          <p14:tracePt t="34277" x="5384800" y="2509838"/>
          <p14:tracePt t="34304" x="5384800" y="2500313"/>
          <p14:tracePt t="34339" x="5375275" y="2482850"/>
          <p14:tracePt t="34349" x="5367338" y="2482850"/>
          <p14:tracePt t="34359" x="5367338" y="2465388"/>
          <p14:tracePt t="34369" x="5367338" y="2428875"/>
          <p14:tracePt t="34379" x="5367338" y="2374900"/>
          <p14:tracePt t="34391" x="5367338" y="2286000"/>
          <p14:tracePt t="34405" x="5394325" y="2197100"/>
          <p14:tracePt t="34420" x="5438775" y="1982788"/>
          <p14:tracePt t="34433" x="5483225" y="1866900"/>
          <p14:tracePt t="34447" x="5500688" y="1741488"/>
          <p14:tracePt t="34452" x="5510213" y="1660525"/>
          <p14:tracePt t="34462" x="5510213" y="1571625"/>
          <p14:tracePt t="34476" x="5510213" y="1536700"/>
          <p14:tracePt t="34492" x="5510213" y="1473200"/>
          <p14:tracePt t="34505" x="5510213" y="1465263"/>
          <p14:tracePt t="34519" x="5510213" y="1438275"/>
          <p14:tracePt t="34533" x="5510213" y="1428750"/>
          <p14:tracePt t="34564" x="5500688" y="1438275"/>
          <p14:tracePt t="34573" x="5491163" y="1446213"/>
          <p14:tracePt t="34583" x="5465763" y="1500188"/>
          <p14:tracePt t="34592" x="5411788" y="1616075"/>
          <p14:tracePt t="34604" x="5348288" y="1724025"/>
          <p14:tracePt t="34619" x="5303838" y="1839913"/>
          <p14:tracePt t="34635" x="5251450" y="2044700"/>
          <p14:tracePt t="34647" x="5224463" y="2143125"/>
          <p14:tracePt t="34661" x="5205413" y="2214563"/>
          <p14:tracePt t="34676" x="5160963" y="2374900"/>
          <p14:tracePt t="34690" x="5126038" y="2473325"/>
          <p14:tracePt t="34707" x="5062538" y="2581275"/>
          <p14:tracePt t="34720" x="5054600" y="2608263"/>
          <p14:tracePt t="34733" x="5045075" y="2697163"/>
          <p14:tracePt t="34747" x="5018088" y="2776538"/>
          <p14:tracePt t="34761" x="5000625" y="2830513"/>
          <p14:tracePt t="34778" x="4983163" y="2874963"/>
          <p14:tracePt t="34790" x="4973638" y="2884488"/>
          <p14:tracePt t="34804" x="4956175" y="2946400"/>
          <p14:tracePt t="34818" x="4946650" y="2982913"/>
          <p14:tracePt t="34833" x="4946650" y="3017838"/>
          <p14:tracePt t="34849" x="4946650" y="3098800"/>
          <p14:tracePt t="34862" x="4946650" y="3125788"/>
          <p14:tracePt t="34876" x="4946650" y="3160713"/>
          <p14:tracePt t="34890" x="4946650" y="3224213"/>
          <p14:tracePt t="34904" x="4946650" y="3276600"/>
          <p14:tracePt t="34920" x="4946650" y="3330575"/>
          <p14:tracePt t="34933" x="4956175" y="3357563"/>
          <p14:tracePt t="35166" x="4991100" y="3340100"/>
          <p14:tracePt t="35175" x="5037138" y="3286125"/>
          <p14:tracePt t="35185" x="5108575" y="3241675"/>
          <p14:tracePt t="35196" x="5170488" y="3160713"/>
          <p14:tracePt t="35207" x="5268913" y="2990850"/>
          <p14:tracePt t="35219" x="5322888" y="2867025"/>
          <p14:tracePt t="35233" x="5348288" y="2751138"/>
          <p14:tracePt t="35247" x="5429250" y="2347913"/>
          <p14:tracePt t="35261" x="5456238" y="2116138"/>
          <p14:tracePt t="35276" x="5500688" y="1919288"/>
          <p14:tracePt t="35290" x="5545138" y="1697038"/>
          <p14:tracePt t="35304" x="5572125" y="1589088"/>
          <p14:tracePt t="35318" x="5634038" y="1357313"/>
          <p14:tracePt t="35332" x="5643563" y="1285875"/>
          <p14:tracePt t="35347" x="5661025" y="1231900"/>
          <p14:tracePt t="35362" x="5688013" y="1152525"/>
          <p14:tracePt t="35452" x="5680075" y="1179513"/>
          <p14:tracePt t="35461" x="5661025" y="1214438"/>
          <p14:tracePt t="35472" x="5653088" y="1258888"/>
          <p14:tracePt t="35482" x="5626100" y="1312863"/>
          <p14:tracePt t="35492" x="5608638" y="1357313"/>
          <p14:tracePt t="35504" x="5581650" y="1419225"/>
          <p14:tracePt t="35518" x="5562600" y="1473200"/>
          <p14:tracePt t="35533" x="5527675" y="1598613"/>
          <p14:tracePt t="35547" x="5518150" y="1652588"/>
          <p14:tracePt t="35561" x="5483225" y="1724025"/>
          <p14:tracePt t="35575" x="5429250" y="1955800"/>
          <p14:tracePt t="35589" x="5402263" y="2081213"/>
          <p14:tracePt t="35604" x="5357813" y="2214563"/>
          <p14:tracePt t="35618" x="5357813" y="2347913"/>
          <p14:tracePt t="35632" x="5348288" y="2527300"/>
          <p14:tracePt t="36085" x="5340350" y="2527300"/>
          <p14:tracePt t="36094" x="5322888" y="2527300"/>
          <p14:tracePt t="36105" x="5286375" y="2527300"/>
          <p14:tracePt t="36118" x="5241925" y="2527300"/>
          <p14:tracePt t="36132" x="5205413" y="2554288"/>
          <p14:tracePt t="36146" x="5081588" y="2608263"/>
          <p14:tracePt t="36160" x="5010150" y="2633663"/>
          <p14:tracePt t="36176" x="4884738" y="2679700"/>
          <p14:tracePt t="36189" x="4813300" y="2687638"/>
          <p14:tracePt t="36204" x="4732338" y="2687638"/>
          <p14:tracePt t="36218" x="4598988" y="2687638"/>
          <p14:tracePt t="36232" x="4545013" y="2687638"/>
          <p14:tracePt t="36248" x="4446588" y="2652713"/>
          <p14:tracePt t="36260" x="4429125" y="2643188"/>
          <p14:tracePt t="36275" x="4419600" y="2633663"/>
          <p14:tracePt t="36309" x="4419600" y="2625725"/>
          <p14:tracePt t="36329" x="4419600" y="2581275"/>
          <p14:tracePt t="36564" x="4402138" y="2633663"/>
          <p14:tracePt t="36574" x="4375150" y="2732088"/>
          <p14:tracePt t="36587" x="4322763" y="2919413"/>
          <p14:tracePt t="36594" x="4268788" y="3205163"/>
          <p14:tracePt t="36605" x="4214813" y="3419475"/>
          <p14:tracePt t="36617" x="4187825" y="3633788"/>
          <p14:tracePt t="36631" x="4179888" y="3724275"/>
          <p14:tracePt t="36645" x="4143375" y="4037013"/>
          <p14:tracePt t="36659" x="4133850" y="4259263"/>
          <p14:tracePt t="36674" x="4108450" y="4384675"/>
          <p14:tracePt t="36688" x="4062413" y="4670425"/>
          <p14:tracePt t="36942" x="4071938" y="4670425"/>
          <p14:tracePt t="36953" x="4098925" y="4670425"/>
          <p14:tracePt t="36963" x="4143375" y="4670425"/>
          <p14:tracePt t="36974" x="4214813" y="4633913"/>
          <p14:tracePt t="36988" x="4340225" y="4625975"/>
          <p14:tracePt t="37003" x="4714875" y="4545013"/>
          <p14:tracePt t="37017" x="4983163" y="4483100"/>
          <p14:tracePt t="37032" x="5232400" y="4438650"/>
          <p14:tracePt t="37046" x="5626100" y="4268788"/>
          <p14:tracePt t="37060" x="5751513" y="4170363"/>
          <p14:tracePt t="37074" x="5911850" y="4017963"/>
          <p14:tracePt t="37088" x="5965825" y="3946525"/>
          <p14:tracePt t="37103" x="6018213" y="3884613"/>
          <p14:tracePt t="37117" x="6045200" y="3813175"/>
          <p14:tracePt t="37131" x="6045200" y="3776663"/>
          <p14:tracePt t="37146" x="6027738" y="3554413"/>
          <p14:tracePt t="37160" x="5983288" y="3446463"/>
          <p14:tracePt t="37176" x="5902325" y="3241675"/>
          <p14:tracePt t="37188" x="5867400" y="3000375"/>
          <p14:tracePt t="37204" x="5840413" y="2847975"/>
          <p14:tracePt t="37218" x="5813425" y="2660650"/>
          <p14:tracePt t="37231" x="5795963" y="2562225"/>
          <p14:tracePt t="37245" x="5786438" y="2527300"/>
          <p14:tracePt t="37260" x="5776913" y="2500313"/>
          <p14:tracePt t="37274" x="5759450" y="2490788"/>
          <p14:tracePt t="37289" x="5751513" y="2482850"/>
          <p14:tracePt t="37303" x="5741988" y="2465388"/>
          <p14:tracePt t="37800" x="5741988" y="2455863"/>
          <p14:tracePt t="37810" x="5741988" y="2446338"/>
          <p14:tracePt t="37820" x="5741988" y="2438400"/>
          <p14:tracePt t="37832" x="5741988" y="2419350"/>
          <p14:tracePt t="37962" x="5732463" y="2419350"/>
          <p14:tracePt t="37983" x="5724525" y="2419350"/>
          <p14:tracePt t="38004" x="5715000" y="2428875"/>
          <p14:tracePt t="38014" x="5680075" y="2465388"/>
          <p14:tracePt t="38024" x="5653088" y="2500313"/>
          <p14:tracePt t="38034" x="5626100" y="2536825"/>
          <p14:tracePt t="38046" x="5608638" y="2571750"/>
          <p14:tracePt t="38059" x="5581650" y="2625725"/>
          <p14:tracePt t="38075" x="5545138" y="2697163"/>
          <p14:tracePt t="38088" x="5518150" y="2724150"/>
          <p14:tracePt t="38102" x="5500688" y="2751138"/>
          <p14:tracePt t="38116" x="5465763" y="2786063"/>
          <p14:tracePt t="38131" x="5446713" y="2830513"/>
          <p14:tracePt t="38147" x="5394325" y="2919413"/>
          <p14:tracePt t="38159" x="5340350" y="3009900"/>
          <p14:tracePt t="38174" x="5313363" y="3098800"/>
          <p14:tracePt t="38188" x="5286375" y="3187700"/>
          <p14:tracePt t="38202" x="5276850" y="3214688"/>
          <p14:tracePt t="38218" x="5276850" y="3259138"/>
          <p14:tracePt t="38230" x="5276850" y="3268663"/>
          <p14:tracePt t="38245" x="5268913" y="3268663"/>
          <p14:tracePt t="38259" x="5268913" y="3303588"/>
          <p14:tracePt t="38273" x="5268913" y="3357563"/>
          <p14:tracePt t="38289" x="5286375" y="3554413"/>
          <p14:tracePt t="38302" x="5303838" y="3625850"/>
          <p14:tracePt t="38317" x="5303838" y="3724275"/>
          <p14:tracePt t="38330" x="5322888" y="3803650"/>
          <p14:tracePt t="38810" x="5340350" y="3768725"/>
          <p14:tracePt t="38821" x="5367338" y="3705225"/>
          <p14:tracePt t="38831" x="5419725" y="3536950"/>
          <p14:tracePt t="38844" x="5473700" y="3295650"/>
          <p14:tracePt t="38859" x="5483225" y="3143250"/>
          <p14:tracePt t="38873" x="5510213" y="2803525"/>
          <p14:tracePt t="38887" x="5510213" y="2660650"/>
          <p14:tracePt t="38902" x="5510213" y="2517775"/>
          <p14:tracePt t="38916" x="5510213" y="2438400"/>
          <p14:tracePt t="38930" x="5510213" y="2374900"/>
          <p14:tracePt t="38944" x="5510213" y="2232025"/>
          <p14:tracePt t="38958" x="5510213" y="2160588"/>
          <p14:tracePt t="38973" x="5510213" y="2098675"/>
          <p14:tracePt t="38987" x="5510213" y="2071688"/>
          <p14:tracePt t="39065" x="5491163" y="2089150"/>
          <p14:tracePt t="39075" x="5465763" y="2143125"/>
          <p14:tracePt t="39086" x="5456238" y="2160588"/>
          <p14:tracePt t="39096" x="5446713" y="2179638"/>
          <p14:tracePt t="39106" x="5429250" y="2197100"/>
          <p14:tracePt t="39117" x="5411788" y="2251075"/>
          <p14:tracePt t="39130" x="5402263" y="2286000"/>
          <p14:tracePt t="39144" x="5384800" y="2366963"/>
          <p14:tracePt t="39158" x="5286375" y="2589213"/>
          <p14:tracePt t="39173" x="5232400" y="2847975"/>
          <p14:tracePt t="39188" x="5126038" y="3214688"/>
          <p14:tracePt t="39201" x="5116513" y="3330575"/>
          <p14:tracePt t="39215" x="5099050" y="3482975"/>
          <p14:tracePt t="39230" x="5072063" y="3768725"/>
          <p14:tracePt t="39244" x="5062538" y="3822700"/>
          <p14:tracePt t="39259" x="5054600" y="3902075"/>
          <p14:tracePt t="39504" x="5010150" y="3929063"/>
          <p14:tracePt t="39515" x="4946650" y="4010025"/>
          <p14:tracePt t="39525" x="4884738" y="4081463"/>
          <p14:tracePt t="39535" x="4822825" y="4170363"/>
          <p14:tracePt t="39546" x="4705350" y="4214813"/>
          <p14:tracePt t="39558" x="4608513" y="4286250"/>
          <p14:tracePt t="39572" x="4473575" y="4286250"/>
          <p14:tracePt t="39587" x="4143375" y="4322763"/>
          <p14:tracePt t="39601" x="4017963" y="4322763"/>
          <p14:tracePt t="39617" x="3741738" y="4276725"/>
          <p14:tracePt t="39629" x="3633788" y="4251325"/>
          <p14:tracePt t="39644" x="3536950" y="4232275"/>
          <p14:tracePt t="39658" x="3340100" y="4152900"/>
          <p14:tracePt t="39673" x="3251200" y="4116388"/>
          <p14:tracePt t="39688" x="3160713" y="4071938"/>
          <p14:tracePt t="39701" x="3116263" y="4054475"/>
          <p14:tracePt t="39715" x="3054350" y="4027488"/>
          <p14:tracePt t="39729" x="2965450" y="4017963"/>
          <p14:tracePt t="39744" x="2955925" y="4017963"/>
          <p14:tracePt t="39758" x="2946400" y="4017963"/>
          <p14:tracePt t="39821" x="2955925" y="4017963"/>
          <p14:tracePt t="39831" x="3000375" y="4044950"/>
          <p14:tracePt t="39841" x="3071813" y="4054475"/>
          <p14:tracePt t="39851" x="3125788" y="4071938"/>
          <p14:tracePt t="39861" x="3232150" y="4089400"/>
          <p14:tracePt t="39873" x="3330575" y="4116388"/>
          <p14:tracePt t="39886" x="3482975" y="4143375"/>
          <p14:tracePt t="39901" x="3705225" y="4205288"/>
          <p14:tracePt t="40719" x="3768725" y="4214813"/>
          <p14:tracePt t="40729" x="3875088" y="4232275"/>
          <p14:tracePt t="40740" x="3990975" y="4251325"/>
          <p14:tracePt t="40750" x="4098925" y="4268788"/>
          <p14:tracePt t="40760" x="4160838" y="4276725"/>
          <p14:tracePt t="40771" x="4205288" y="4286250"/>
          <p14:tracePt t="40786" x="4224338" y="4286250"/>
          <p14:tracePt t="40801" x="4268788" y="4286250"/>
          <p14:tracePt t="40815" x="4313238" y="4313238"/>
          <p14:tracePt t="40831" x="4438650" y="4357688"/>
          <p14:tracePt t="40843" x="4510088" y="4394200"/>
          <p14:tracePt t="40857" x="4608513" y="4438650"/>
          <p14:tracePt t="40872" x="4687888" y="4483100"/>
          <p14:tracePt t="40886" x="4687888" y="4491038"/>
          <p14:tracePt t="40900" x="4697413" y="4491038"/>
          <p14:tracePt t="41077" x="4679950" y="4491038"/>
          <p14:tracePt t="41087" x="4660900" y="4491038"/>
          <p14:tracePt t="41097" x="4633913" y="4491038"/>
          <p14:tracePt t="41107" x="4598988" y="4491038"/>
          <p14:tracePt t="41117" x="4527550" y="4491038"/>
          <p14:tracePt t="41129" x="4411663" y="4491038"/>
          <p14:tracePt t="41144" x="4313238" y="4491038"/>
          <p14:tracePt t="41158" x="4081463" y="4554538"/>
          <p14:tracePt t="41171" x="3973513" y="4589463"/>
          <p14:tracePt t="41186" x="3875088" y="4608513"/>
          <p14:tracePt t="41200" x="3697288" y="4643438"/>
          <p14:tracePt t="41214" x="3616325" y="4643438"/>
          <p14:tracePt t="41229" x="3509963" y="4643438"/>
          <p14:tracePt t="41243" x="3465513" y="4643438"/>
          <p14:tracePt t="41257" x="3402013" y="4625975"/>
          <p14:tracePt t="41546" x="3402013" y="4643438"/>
          <p14:tracePt t="41557" x="3402013" y="4670425"/>
          <p14:tracePt t="41566" x="3394075" y="4705350"/>
          <p14:tracePt t="41577" x="3375025" y="4741863"/>
          <p14:tracePt t="41588" x="3357563" y="4822825"/>
          <p14:tracePt t="41600" x="3313113" y="4956175"/>
          <p14:tracePt t="41614" x="3276600" y="5054600"/>
          <p14:tracePt t="41628" x="3251200" y="5180013"/>
          <p14:tracePt t="41643" x="3251200" y="5187950"/>
          <p14:tracePt t="41751" x="3259138" y="5170488"/>
          <p14:tracePt t="41761" x="3295650" y="5108575"/>
          <p14:tracePt t="41771" x="3322638" y="5062538"/>
          <p14:tracePt t="41781" x="3375025" y="4965700"/>
          <p14:tracePt t="41791" x="3465513" y="4795838"/>
          <p14:tracePt t="41802" x="3562350" y="4608513"/>
          <p14:tracePt t="41814" x="3643313" y="4384675"/>
          <p14:tracePt t="41828" x="3714750" y="4187825"/>
          <p14:tracePt t="41842" x="3768725" y="4017963"/>
          <p14:tracePt t="41857" x="3776663" y="3973513"/>
          <p14:tracePt t="41924" x="3776663" y="4000500"/>
          <p14:tracePt t="41934" x="3768725" y="4017963"/>
          <p14:tracePt t="41945" x="3768725" y="4054475"/>
          <p14:tracePt t="41957" x="3759200" y="4116388"/>
          <p14:tracePt t="41971" x="3732213" y="4205288"/>
          <p14:tracePt t="41986" x="3714750" y="4303713"/>
          <p14:tracePt t="41999" x="3697288" y="4419600"/>
          <p14:tracePt t="42016" x="3679825" y="4724400"/>
          <p14:tracePt t="42028" x="3679825" y="4813300"/>
          <p14:tracePt t="42042" x="3660775" y="4884738"/>
          <p14:tracePt t="42057" x="3625850" y="5099050"/>
          <p14:tracePt t="48575" x="3625850" y="5037138"/>
          <p14:tracePt t="48583" x="3633788" y="4965700"/>
          <p14:tracePt t="48614" x="3633788" y="4956175"/>
          <p14:tracePt t="48636" x="3633788" y="4946650"/>
          <p14:tracePt t="48645" x="3633788" y="4929188"/>
          <p14:tracePt t="48655" x="3633788" y="4894263"/>
          <p14:tracePt t="48675" x="3633788" y="4857750"/>
          <p14:tracePt t="48686" x="3643313" y="4776788"/>
          <p14:tracePt t="48697" x="3660775" y="4697413"/>
          <p14:tracePt t="48709" x="3679825" y="4633913"/>
          <p14:tracePt t="48725" x="3697288" y="4598988"/>
          <p14:tracePt t="48738" x="3697288" y="4581525"/>
          <p14:tracePt t="48752" x="3697288" y="4572000"/>
          <p14:tracePt t="48787" x="3697288" y="4581525"/>
          <p14:tracePt t="48798" x="3697288" y="4589463"/>
          <p14:tracePt t="48809" x="3697288" y="4598988"/>
          <p14:tracePt t="48823" x="3687763" y="4598988"/>
          <p14:tracePt t="48838" x="3633788" y="4625975"/>
          <p14:tracePt t="48852" x="3608388" y="4633913"/>
          <p14:tracePt t="48867" x="3562350" y="4643438"/>
          <p14:tracePt t="48880" x="3367088" y="4652963"/>
          <p14:tracePt t="48895" x="3276600" y="4652963"/>
          <p14:tracePt t="48910" x="3098800" y="4652963"/>
          <p14:tracePt t="48923" x="3071813" y="4652963"/>
          <p14:tracePt t="48938" x="3062288" y="4652963"/>
          <p14:tracePt t="48952" x="3062288" y="4643438"/>
          <p14:tracePt t="49329" x="3089275" y="4643438"/>
          <p14:tracePt t="49339" x="3116263" y="4643438"/>
          <p14:tracePt t="49349" x="3133725" y="4643438"/>
          <p14:tracePt t="49359" x="3179763" y="4625975"/>
          <p14:tracePt t="49369" x="3232150" y="4616450"/>
          <p14:tracePt t="49379" x="3295650" y="4608513"/>
          <p14:tracePt t="49394" x="3348038" y="4608513"/>
          <p14:tracePt t="49409" x="3419475" y="4608513"/>
          <p14:tracePt t="49422" x="3446463" y="4598988"/>
          <p14:tracePt t="49436" x="3465513" y="4598988"/>
          <p14:tracePt t="49451" x="3490913" y="4598988"/>
          <p14:tracePt t="49466" x="3509963" y="4598988"/>
          <p14:tracePt t="49482" x="3562350" y="4598988"/>
          <p14:tracePt t="49494" x="3589338" y="4598988"/>
          <p14:tracePt t="49509" x="3625850" y="4598988"/>
          <p14:tracePt t="49523" x="3670300" y="4598988"/>
          <p14:tracePt t="49537" x="3697288" y="4598988"/>
          <p14:tracePt t="49554" x="3741738" y="4598988"/>
          <p14:tracePt t="49798" x="3751263" y="4598988"/>
          <p14:tracePt t="49808" x="3776663" y="4598988"/>
          <p14:tracePt t="49818" x="3822700" y="4608513"/>
          <p14:tracePt t="49829" x="3867150" y="4616450"/>
          <p14:tracePt t="49839" x="3919538" y="4625975"/>
          <p14:tracePt t="49851" x="3973513" y="4643438"/>
          <p14:tracePt t="49866" x="4010025" y="4643438"/>
          <p14:tracePt t="49880" x="4089400" y="4643438"/>
          <p14:tracePt t="49895" x="4143375" y="4643438"/>
          <p14:tracePt t="49909" x="4241800" y="4643438"/>
          <p14:tracePt t="49923" x="4276725" y="4643438"/>
          <p14:tracePt t="49937" x="4322763" y="4643438"/>
          <p14:tracePt t="49951" x="4367213" y="4643438"/>
          <p14:tracePt t="49966" x="4394200" y="4643438"/>
          <p14:tracePt t="49982" x="4438650" y="4643438"/>
          <p14:tracePt t="49994" x="4456113" y="4643438"/>
          <p14:tracePt t="50008" x="4473575" y="4643438"/>
          <p14:tracePt t="50023" x="4510088" y="4643438"/>
          <p14:tracePt t="50037" x="4518025" y="4643438"/>
          <p14:tracePt t="50052" x="4527550" y="4643438"/>
          <p14:tracePt t="50066" x="4545013" y="4633913"/>
          <p14:tracePt t="50094" x="4572000" y="4633913"/>
          <p14:tracePt t="50108" x="4581525" y="4633913"/>
          <p14:tracePt t="50124" x="4616450" y="4633913"/>
          <p14:tracePt t="50151" x="4616450" y="4625975"/>
          <p14:tracePt t="50166" x="4625975" y="4625975"/>
          <p14:tracePt t="50247" x="4625975" y="4616450"/>
          <p14:tracePt t="50318" x="4616450" y="4616450"/>
          <p14:tracePt t="50329" x="4608513" y="4616450"/>
          <p14:tracePt t="50340" x="4598988" y="4616450"/>
          <p14:tracePt t="50351" x="4589463" y="4616450"/>
          <p14:tracePt t="50366" x="4581525" y="4616450"/>
          <p14:tracePt t="50380" x="4545013" y="4625975"/>
          <p14:tracePt t="50394" x="4518025" y="4633913"/>
          <p14:tracePt t="50408" x="4465638" y="4652963"/>
          <p14:tracePt t="50422" x="4322763" y="4670425"/>
          <p14:tracePt t="50437" x="4214813" y="4687888"/>
          <p14:tracePt t="50451" x="3990975" y="4687888"/>
          <p14:tracePt t="50465" x="3894138" y="4687888"/>
          <p14:tracePt t="50479" x="3795713" y="4687888"/>
          <p14:tracePt t="50494" x="3660775" y="4660900"/>
          <p14:tracePt t="50508" x="3598863" y="4643438"/>
          <p14:tracePt t="50523" x="3490913" y="4589463"/>
          <p14:tracePt t="50921" x="3465513" y="4589463"/>
          <p14:tracePt t="50931" x="3411538" y="4608513"/>
          <p14:tracePt t="50943" x="3330575" y="4616450"/>
          <p14:tracePt t="50953" x="3214688" y="4625975"/>
          <p14:tracePt t="50965" x="3089275" y="4643438"/>
          <p14:tracePt t="50979" x="2990850" y="4660900"/>
          <p14:tracePt t="50993" x="2894013" y="4687888"/>
          <p14:tracePt t="51008" x="2840038" y="4697413"/>
          <p14:tracePt t="51411" x="2874963" y="4697413"/>
          <p14:tracePt t="51421" x="2946400" y="4687888"/>
          <p14:tracePt t="51431" x="3027363" y="4679950"/>
          <p14:tracePt t="51442" x="3098800" y="4670425"/>
          <p14:tracePt t="51452" x="3179763" y="4652963"/>
          <p14:tracePt t="51464" x="3259138" y="4643438"/>
          <p14:tracePt t="51478" x="3330575" y="4625975"/>
          <p14:tracePt t="51493" x="3482975" y="4598988"/>
          <p14:tracePt t="51507" x="3527425" y="4589463"/>
          <p14:tracePt t="51523" x="3581400" y="4572000"/>
          <p14:tracePt t="51536" x="3589338" y="4572000"/>
          <p14:tracePt t="51550" x="3598863" y="4572000"/>
          <p14:tracePt t="51578" x="3616325" y="4572000"/>
          <p14:tracePt t="51809" x="3625850" y="4572000"/>
          <p14:tracePt t="51819" x="3660775" y="4554538"/>
          <p14:tracePt t="51830" x="3724275" y="4537075"/>
          <p14:tracePt t="51840" x="3813175" y="4491038"/>
          <p14:tracePt t="51851" x="3938588" y="4465638"/>
          <p14:tracePt t="51865" x="4054475" y="4429125"/>
          <p14:tracePt t="51880" x="4375150" y="4348163"/>
          <p14:tracePt t="51893" x="4518025" y="4330700"/>
          <p14:tracePt t="51907" x="4608513" y="4330700"/>
          <p14:tracePt t="51921" x="4741863" y="4303713"/>
          <p14:tracePt t="51936" x="4768850" y="4303713"/>
          <p14:tracePt t="51952" x="4776788" y="4295775"/>
          <p14:tracePt t="52034" x="4759325" y="4295775"/>
          <p14:tracePt t="52044" x="4751388" y="4295775"/>
          <p14:tracePt t="52054" x="4741863" y="4303713"/>
          <p14:tracePt t="52065" x="4705350" y="4330700"/>
          <p14:tracePt t="52078" x="4679950" y="4357688"/>
          <p14:tracePt t="52093" x="4625975" y="4375150"/>
          <p14:tracePt t="52107" x="4348163" y="4527550"/>
          <p14:tracePt t="52121" x="4214813" y="4589463"/>
          <p14:tracePt t="52136" x="3857625" y="4751388"/>
          <p14:tracePt t="52150" x="3741738" y="4803775"/>
          <p14:tracePt t="52166" x="3581400" y="4894263"/>
          <p14:tracePt t="52178" x="3527425" y="4911725"/>
          <p14:tracePt t="52193" x="3465513" y="4911725"/>
          <p14:tracePt t="52208" x="3394075" y="4911725"/>
          <p14:tracePt t="52452" x="3438525" y="4884738"/>
          <p14:tracePt t="52463" x="3517900" y="4840288"/>
          <p14:tracePt t="52473" x="3598863" y="4768850"/>
          <p14:tracePt t="52483" x="3679825" y="4670425"/>
          <p14:tracePt t="52494" x="3741738" y="4598988"/>
          <p14:tracePt t="52507" x="3776663" y="4527550"/>
          <p14:tracePt t="52521" x="3776663" y="4518025"/>
          <p14:tracePt t="52544" x="3759200" y="4518025"/>
          <p14:tracePt t="52554" x="3697288" y="4518025"/>
          <p14:tracePt t="52566" x="3608388" y="4518025"/>
          <p14:tracePt t="52578" x="3509963" y="4527550"/>
          <p14:tracePt t="52593" x="3429000" y="4554538"/>
          <p14:tracePt t="52607" x="3313113" y="4598988"/>
          <p14:tracePt t="52621" x="3295650" y="4608513"/>
          <p14:tracePt t="52636" x="3286125" y="4608513"/>
          <p14:tracePt t="52861" x="3295650" y="4608513"/>
          <p14:tracePt t="52881" x="3313113" y="4598988"/>
          <p14:tracePt t="52892" x="3357563" y="4589463"/>
          <p14:tracePt t="52901" x="3375025" y="4589463"/>
          <p14:tracePt t="52911" x="3384550" y="4589463"/>
          <p14:tracePt t="52933" x="3402013" y="4589463"/>
          <p14:tracePt t="52944" x="3438525" y="4589463"/>
          <p14:tracePt t="52952" x="3446463" y="4589463"/>
          <p14:tracePt t="52973" x="3446463" y="4581525"/>
          <p14:tracePt t="53013" x="3446463" y="4589463"/>
          <p14:tracePt t="53372" x="3446463" y="4598988"/>
          <p14:tracePt t="53381" x="3429000" y="4608513"/>
          <p14:tracePt t="53391" x="3402013" y="4625975"/>
          <p14:tracePt t="53402" x="3375025" y="4643438"/>
          <p14:tracePt t="53411" x="3348038" y="4652963"/>
          <p14:tracePt t="53423" x="3330575" y="4652963"/>
          <p14:tracePt t="53435" x="3313113" y="4670425"/>
          <p14:tracePt t="53449" x="3295650" y="4687888"/>
          <p14:tracePt t="53463" x="3276600" y="4697413"/>
          <p14:tracePt t="53596" x="3276600" y="4687888"/>
          <p14:tracePt t="53606" x="3295650" y="4660900"/>
          <p14:tracePt t="53616" x="3313113" y="4633913"/>
          <p14:tracePt t="53626" x="3357563" y="4608513"/>
          <p14:tracePt t="53637" x="3402013" y="4562475"/>
          <p14:tracePt t="53649" x="3446463" y="4537075"/>
          <p14:tracePt t="53663" x="3473450" y="4518025"/>
          <p14:tracePt t="53678" x="3500438" y="4510088"/>
          <p14:tracePt t="53770" x="3490913" y="4510088"/>
          <p14:tracePt t="53779" x="3490913" y="4518025"/>
          <p14:tracePt t="53790" x="3482975" y="4518025"/>
          <p14:tracePt t="53800" x="3473450" y="4527550"/>
          <p14:tracePt t="53810" x="3465513" y="4554538"/>
          <p14:tracePt t="53821" x="3411538" y="4598988"/>
          <p14:tracePt t="53835" x="3367088" y="4679950"/>
          <p14:tracePt t="53850" x="3286125" y="4776788"/>
          <p14:tracePt t="53863" x="3251200" y="4830763"/>
          <p14:tracePt t="53878" x="3224213" y="4848225"/>
          <p14:tracePt t="53892" x="3214688" y="4867275"/>
          <p14:tracePt t="53963" x="3214688" y="4857750"/>
          <p14:tracePt t="53973" x="3224213" y="4857750"/>
          <p14:tracePt t="53993" x="3232150" y="4857750"/>
          <p14:tracePt t="60827" x="3232150" y="4840288"/>
          <p14:tracePt t="60837" x="3232150" y="4830763"/>
          <p14:tracePt t="60847" x="3241675" y="4803775"/>
          <p14:tracePt t="60858" x="3251200" y="4795838"/>
          <p14:tracePt t="60873" x="3251200" y="4776788"/>
          <p14:tracePt t="60888" x="3276600" y="4759325"/>
          <p14:tracePt t="60901" x="3276600" y="4751388"/>
          <p14:tracePt t="60918" x="3286125" y="4732338"/>
          <p14:tracePt t="60949" x="3295650" y="4732338"/>
          <p14:tracePt t="60990" x="3295650" y="4714875"/>
          <p14:tracePt t="61000" x="3268663" y="4714875"/>
          <p14:tracePt t="61010" x="3241675" y="4697413"/>
          <p14:tracePt t="61021" x="3224213" y="4687888"/>
          <p14:tracePt t="61031" x="3205163" y="4660900"/>
          <p14:tracePt t="61044" x="3170238" y="4652963"/>
          <p14:tracePt t="61058" x="3143250" y="4633913"/>
          <p14:tracePt t="61072" x="3098800" y="4625975"/>
          <p14:tracePt t="61087" x="3081338" y="4625975"/>
          <p14:tracePt t="61102" x="3009900" y="4608513"/>
          <p14:tracePt t="61115" x="2990850" y="4589463"/>
          <p14:tracePt t="61130" x="2973388" y="4581525"/>
          <p14:tracePt t="61144" x="2919413" y="4527550"/>
          <p14:tracePt t="61158" x="2901950" y="4510088"/>
          <p14:tracePt t="61173" x="2884488" y="4483100"/>
          <p14:tracePt t="61187" x="2884488" y="4473575"/>
          <p14:tracePt t="61201" x="2874963" y="4465638"/>
          <p14:tracePt t="61366" x="2874963" y="4473575"/>
          <p14:tracePt t="61387" x="2884488" y="4483100"/>
          <p14:tracePt t="61398" x="2901950" y="4491038"/>
          <p14:tracePt t="61418" x="2911475" y="4510088"/>
          <p14:tracePt t="61438" x="2919413" y="4527550"/>
          <p14:tracePt t="61449" x="2938463" y="4527550"/>
          <p14:tracePt t="61460" x="2946400" y="4537075"/>
          <p14:tracePt t="61469" x="2973388" y="4554538"/>
          <p14:tracePt t="61479" x="2990850" y="4554538"/>
          <p14:tracePt t="61500" x="3000375" y="4554538"/>
          <p14:tracePt t="61509" x="3000375" y="4562475"/>
          <p14:tracePt t="61551" x="3036888" y="4581525"/>
          <p14:tracePt t="61561" x="3062288" y="4598988"/>
          <p14:tracePt t="61571" x="3116263" y="4625975"/>
          <p14:tracePt t="61582" x="3160713" y="4643438"/>
          <p14:tracePt t="61592" x="3187700" y="4679950"/>
          <p14:tracePt t="61602" x="3214688" y="4679950"/>
          <p14:tracePt t="61615" x="3224213" y="4679950"/>
          <p14:tracePt t="61673" x="3241675" y="4679950"/>
          <p14:tracePt t="61684" x="3259138" y="4687888"/>
          <p14:tracePt t="61746" x="3268663" y="4687888"/>
          <p14:tracePt t="61775" x="3276600" y="4687888"/>
          <p14:tracePt t="61786" x="3295650" y="4687888"/>
          <p14:tracePt t="61797" x="3303588" y="4687888"/>
          <p14:tracePt t="61990" x="3322638" y="4687888"/>
          <p14:tracePt t="62001" x="3340100" y="4687888"/>
          <p14:tracePt t="62031" x="3348038" y="4687888"/>
          <p14:tracePt t="62184" x="3340100" y="4687888"/>
          <p14:tracePt t="62194" x="3330575" y="4687888"/>
          <p14:tracePt t="62215" x="3322638" y="4687888"/>
          <p14:tracePt t="62225" x="3313113" y="4687888"/>
          <p14:tracePt t="62236" x="3303588" y="4687888"/>
          <p14:tracePt t="62246" x="3295650" y="4687888"/>
          <p14:tracePt t="62258" x="3286125" y="4687888"/>
          <p14:tracePt t="62272" x="3268663" y="4687888"/>
          <p14:tracePt t="62286" x="3251200" y="4687888"/>
          <p14:tracePt t="63164" x="3276600" y="4705350"/>
          <p14:tracePt t="63175" x="3286125" y="4714875"/>
          <p14:tracePt t="63184" x="3295650" y="4714875"/>
          <p14:tracePt t="63195" x="3303588" y="4714875"/>
          <p14:tracePt t="63206" x="3322638" y="4714875"/>
          <p14:tracePt t="63217" x="3340100" y="4714875"/>
          <p14:tracePt t="63228" x="3367088" y="4724400"/>
          <p14:tracePt t="63243" x="3384550" y="4732338"/>
          <p14:tracePt t="63257" x="3419475" y="4741863"/>
          <p14:tracePt t="63271" x="3446463" y="4759325"/>
          <p14:tracePt t="63287" x="3544888" y="4768850"/>
          <p14:tracePt t="63300" x="3589338" y="4768850"/>
          <p14:tracePt t="63314" x="3652838" y="4776788"/>
          <p14:tracePt t="63328" x="3786188" y="4786313"/>
          <p14:tracePt t="63342" x="3848100" y="4786313"/>
          <p14:tracePt t="63358" x="3965575" y="4786313"/>
          <p14:tracePt t="63371" x="4010025" y="4786313"/>
          <p14:tracePt t="63385" x="4062413" y="4759325"/>
          <p14:tracePt t="63400" x="4224338" y="4697413"/>
          <p14:tracePt t="63414" x="4322763" y="4670425"/>
          <p14:tracePt t="63430" x="4456113" y="4625975"/>
          <p14:tracePt t="63442" x="4537075" y="4616450"/>
          <p14:tracePt t="63457" x="4616450" y="4598988"/>
          <p14:tracePt t="63460" x="4687888" y="4572000"/>
          <p14:tracePt t="63471" x="4759325" y="4518025"/>
          <p14:tracePt t="63485" x="4803775" y="4465638"/>
          <p14:tracePt t="63501" x="4929188" y="4268788"/>
          <p14:tracePt t="63514" x="4973638" y="4224338"/>
          <p14:tracePt t="63528" x="5027613" y="4197350"/>
          <p14:tracePt t="63542" x="5133975" y="4152900"/>
          <p14:tracePt t="63557" x="5170488" y="4125913"/>
          <p14:tracePt t="63573" x="5241925" y="4098925"/>
          <p14:tracePt t="63585" x="5259388" y="4089400"/>
          <p14:tracePt t="63600" x="5268913" y="4089400"/>
          <p14:tracePt t="63614" x="5268913" y="4081463"/>
          <p14:tracePt t="63675" x="5268913" y="4071938"/>
          <p14:tracePt t="63685" x="5259388" y="4062413"/>
          <p14:tracePt t="63695" x="5241925" y="4062413"/>
          <p14:tracePt t="63705" x="5214938" y="4062413"/>
          <p14:tracePt t="63716" x="5187950" y="4062413"/>
          <p14:tracePt t="63729" x="5170488" y="4062413"/>
          <p14:tracePt t="63742" x="5153025" y="4062413"/>
          <p14:tracePt t="63756" x="5099050" y="4062413"/>
          <p14:tracePt t="63771" x="5072063" y="4062413"/>
          <p14:tracePt t="63787" x="5018088" y="4062413"/>
          <p14:tracePt t="63799" x="4991100" y="4071938"/>
          <p14:tracePt t="63813" x="4956175" y="4089400"/>
          <p14:tracePt t="63828" x="4946650" y="4089400"/>
          <p14:tracePt t="63842" x="4938713" y="4098925"/>
          <p14:tracePt t="63889" x="4929188" y="4108450"/>
          <p14:tracePt t="63900" x="4911725" y="4108450"/>
          <p14:tracePt t="63910" x="4902200" y="4108450"/>
          <p14:tracePt t="63920" x="4875213" y="4116388"/>
          <p14:tracePt t="63930" x="4857750" y="4125913"/>
          <p14:tracePt t="63942" x="4840288" y="4133850"/>
          <p14:tracePt t="63956" x="4830763" y="4143375"/>
          <p14:tracePt t="63972" x="4813300" y="4152900"/>
          <p14:tracePt t="63985" x="4786313" y="4170363"/>
          <p14:tracePt t="64001" x="4759325" y="4179888"/>
          <p14:tracePt t="64028" x="4751388" y="4179888"/>
          <p14:tracePt t="64052" x="4751388" y="4187825"/>
          <p14:tracePt t="64543" x="4803775" y="4108450"/>
          <p14:tracePt t="64553" x="4857750" y="4044950"/>
          <p14:tracePt t="64562" x="4929188" y="3956050"/>
          <p14:tracePt t="64572" x="4991100" y="3822700"/>
          <p14:tracePt t="64584" x="5072063" y="3705225"/>
          <p14:tracePt t="64598" x="5143500" y="3581400"/>
          <p14:tracePt t="64613" x="5303838" y="3295650"/>
          <p14:tracePt t="64627" x="5394325" y="3133725"/>
          <p14:tracePt t="64641" x="5465763" y="3044825"/>
          <p14:tracePt t="64655" x="5545138" y="2911475"/>
          <p14:tracePt t="64670" x="5562600" y="2894013"/>
          <p14:tracePt t="65675" x="5626100" y="2894013"/>
          <p14:tracePt t="65688" x="5741988" y="2857500"/>
          <p14:tracePt t="65696" x="5848350" y="2857500"/>
          <p14:tracePt t="65706" x="5919788" y="2857500"/>
          <p14:tracePt t="65716" x="6018213" y="2847975"/>
          <p14:tracePt t="66319" x="6126163" y="2840038"/>
          <p14:tracePt t="66329" x="6197600" y="2822575"/>
          <p14:tracePt t="66339" x="6259513" y="2795588"/>
          <p14:tracePt t="66349" x="6340475" y="2776538"/>
          <p14:tracePt t="66359" x="6375400" y="2768600"/>
          <p14:tracePt t="66370" x="6402388" y="2759075"/>
          <p14:tracePt t="66384" x="6411913" y="2759075"/>
          <p14:tracePt t="75960" x="6062663" y="2830513"/>
          <p14:tracePt t="75969" x="5902325" y="2867025"/>
          <p14:tracePt t="75979" x="5670550" y="2894013"/>
          <p14:tracePt t="75991" x="5483225" y="2928938"/>
          <p14:tracePt t="76005" x="5276850" y="2946400"/>
          <p14:tracePt t="76020" x="4911725" y="2946400"/>
          <p14:tracePt t="76034" x="4724400" y="2911475"/>
          <p14:tracePt t="76050" x="4276725" y="2652713"/>
          <p14:tracePt t="76062" x="4071938" y="2473325"/>
          <p14:tracePt t="76077" x="3830638" y="2224088"/>
          <p14:tracePt t="76338" x="3741738" y="2465388"/>
          <p14:tracePt t="76346" x="3687763" y="2562225"/>
          <p14:tracePt t="76356" x="3581400" y="2652713"/>
          <p14:tracePt t="76367" x="3500438" y="2741613"/>
          <p14:tracePt t="76378" x="3367088" y="2911475"/>
          <p14:tracePt t="76391" x="3232150" y="3089275"/>
          <p14:tracePt t="76407" x="2911475" y="3571875"/>
          <p14:tracePt t="76420" x="2803525" y="3759200"/>
          <p14:tracePt t="76434" x="2697163" y="3857625"/>
          <p14:tracePt t="76448" x="2562225" y="4152900"/>
          <p14:tracePt t="76462" x="2509838" y="4241800"/>
          <p14:tracePt t="76477" x="2482850" y="4313238"/>
          <p14:tracePt t="76491" x="2473325" y="4330700"/>
          <p14:tracePt t="76704" x="2544763" y="4330700"/>
          <p14:tracePt t="76714" x="2670175" y="4367213"/>
          <p14:tracePt t="76724" x="2847975" y="4465638"/>
          <p14:tracePt t="76735" x="3017838" y="4554538"/>
          <p14:tracePt t="76748" x="3116263" y="4608513"/>
          <p14:tracePt t="76762" x="3160713" y="4652963"/>
          <p14:tracePt t="76806" x="3160713" y="4660900"/>
          <p14:tracePt t="76816" x="3160713" y="4697413"/>
          <p14:tracePt t="76825" x="3160713" y="4724400"/>
          <p14:tracePt t="76836" x="3160713" y="4776788"/>
          <p14:tracePt t="76848" x="3160713" y="4830763"/>
          <p14:tracePt t="77153" x="3160713" y="4803775"/>
          <p14:tracePt t="77163" x="3160713" y="4786313"/>
          <p14:tracePt t="77173" x="3160713" y="4768850"/>
          <p14:tracePt t="77184" x="3160713" y="4732338"/>
          <p14:tracePt t="77192" x="3160713" y="4697413"/>
          <p14:tracePt t="77204" x="3160713" y="4660900"/>
          <p14:tracePt t="77218" x="3160713" y="4625975"/>
          <p14:tracePt t="77234" x="3160713" y="4589463"/>
          <p14:tracePt t="77247" x="3160713" y="4581525"/>
          <p14:tracePt t="77439" x="3160713" y="4589463"/>
          <p14:tracePt t="77450" x="3160713" y="4598988"/>
          <p14:tracePt t="77459" x="3160713" y="4608513"/>
          <p14:tracePt t="77469" x="3170238" y="4608513"/>
          <p14:tracePt t="77480" x="3170238" y="4616450"/>
          <p14:tracePt t="77499" x="3179763" y="4625975"/>
          <p14:tracePt t="77510" x="3187700" y="4625975"/>
          <p14:tracePt t="77521" x="3205163" y="4633913"/>
          <p14:tracePt t="77533" x="3214688" y="4643438"/>
          <p14:tracePt t="77547" x="3232150" y="4643438"/>
          <p14:tracePt t="77562" x="3251200" y="4643438"/>
          <p14:tracePt t="77576" x="3259138" y="4643438"/>
          <p14:tracePt t="77653" x="3276600" y="4643438"/>
          <p14:tracePt t="77664" x="3303588" y="4643438"/>
          <p14:tracePt t="77673" x="3322638" y="4643438"/>
          <p14:tracePt t="77683" x="3340100" y="4643438"/>
          <p14:tracePt t="77695" x="3384550" y="4679950"/>
          <p14:tracePt t="77704" x="3446463" y="4705350"/>
          <p14:tracePt t="81973" x="3554413" y="4652963"/>
          <p14:tracePt t="81981" x="3660775" y="4562475"/>
          <p14:tracePt t="81991" x="3822700" y="4429125"/>
          <p14:tracePt t="82002" x="4027488" y="4322763"/>
          <p14:tracePt t="82016" x="4330700" y="4187825"/>
          <p14:tracePt t="82032" x="5072063" y="3894138"/>
          <p14:tracePt t="82044" x="5500688" y="3679825"/>
          <p14:tracePt t="82058" x="6018213" y="3438525"/>
          <p14:tracePt t="82073" x="7081838" y="3108325"/>
          <p14:tracePt t="82087" x="7572375" y="2901950"/>
          <p14:tracePt t="82101" x="8037513" y="2768600"/>
          <p14:tracePt t="82116" x="8786813" y="2366963"/>
          <p14:tracePt t="82130" x="9090025" y="2241550"/>
          <p14:tracePt t="82144" x="9134475" y="2071688"/>
          <p14:tracePt t="82158" x="9134475" y="2054225"/>
          <p14:tracePt t="82421" x="8966200" y="2098675"/>
          <p14:tracePt t="82430" x="8858250" y="2133600"/>
          <p14:tracePt t="82441" x="8680450" y="2187575"/>
          <p14:tracePt t="82452" x="8385175" y="2268538"/>
          <p14:tracePt t="82461" x="8134350" y="2384425"/>
          <p14:tracePt t="82473" x="7840663" y="2465388"/>
          <p14:tracePt t="82487" x="7589838" y="2509838"/>
          <p14:tracePt t="82502" x="7323138" y="2562225"/>
          <p14:tracePt t="82516" x="7259638" y="2571750"/>
          <p14:tracePt t="82530" x="7224713" y="2571750"/>
          <p14:tracePt t="82544" x="7197725" y="2571750"/>
          <p14:tracePt t="82558" x="7180263" y="2571750"/>
          <p14:tracePt t="82573" x="7126288" y="2571750"/>
          <p14:tracePt t="82872" x="6894513" y="2813050"/>
          <p14:tracePt t="82879" x="6769100" y="2901950"/>
          <p14:tracePt t="82890" x="6616700" y="3017838"/>
          <p14:tracePt t="82901" x="6510338" y="3098800"/>
          <p14:tracePt t="82915" x="6411913" y="3170238"/>
          <p14:tracePt t="82930" x="6232525" y="3322638"/>
          <p14:tracePt t="82944" x="6180138" y="3375025"/>
          <p14:tracePt t="82958" x="6153150" y="3419475"/>
          <p14:tracePt t="82962" x="6143625" y="3438525"/>
          <p14:tracePt t="83012" x="6143625" y="3429000"/>
          <p14:tracePt t="83023" x="6188075" y="3402013"/>
          <p14:tracePt t="83032" x="6232525" y="3384550"/>
          <p14:tracePt t="83044" x="6286500" y="3375025"/>
          <p14:tracePt t="83058" x="6357938" y="3367088"/>
          <p14:tracePt t="83074" x="6491288" y="3357563"/>
          <p14:tracePt t="83087" x="6554788" y="3348038"/>
          <p14:tracePt t="83101" x="6608763" y="3322638"/>
          <p14:tracePt t="83115" x="6724650" y="3224213"/>
          <p14:tracePt t="83129" x="6796088" y="3170238"/>
          <p14:tracePt t="83145" x="6938963" y="3054350"/>
          <p14:tracePt t="83158" x="7000875" y="3009900"/>
          <p14:tracePt t="83172" x="7072313" y="2946400"/>
          <p14:tracePt t="83187" x="7153275" y="2874963"/>
          <p14:tracePt t="83201" x="7161213" y="2857500"/>
          <p14:tracePt t="83229" x="7161213" y="2840038"/>
          <p14:tracePt t="83243" x="7161213" y="2822575"/>
          <p14:tracePt t="83267" x="7161213" y="2813050"/>
          <p14:tracePt t="88854" x="6911975" y="2840038"/>
          <p14:tracePt t="88861" x="6858000" y="2847975"/>
          <p14:tracePt t="88872" x="6840538" y="2847975"/>
          <p14:tracePt t="88883" x="6813550" y="2847975"/>
          <p14:tracePt t="88897" x="6786563" y="2847975"/>
          <p14:tracePt t="88913" x="6732588" y="2847975"/>
          <p14:tracePt t="88925" x="6688138" y="2847975"/>
          <p14:tracePt t="88940" x="6634163" y="2847975"/>
          <p14:tracePt t="88955" x="6554788" y="2847975"/>
          <p14:tracePt t="88968" x="6518275" y="2840038"/>
          <p14:tracePt t="88984" x="6402388" y="2705100"/>
          <p14:tracePt t="88997" x="6367463" y="2643188"/>
          <p14:tracePt t="89011" x="6340475" y="2589213"/>
          <p14:tracePt t="89025" x="6303963" y="2527300"/>
          <p14:tracePt t="89040" x="6276975" y="2509838"/>
          <p14:tracePt t="89056" x="6259513" y="2473325"/>
          <p14:tracePt t="89068" x="6259513" y="2455863"/>
          <p14:tracePt t="89082" x="6251575" y="2446338"/>
          <p14:tracePt t="89097" x="6251575" y="2401888"/>
          <p14:tracePt t="89111" x="6251575" y="2384425"/>
          <p14:tracePt t="89139" x="6242050" y="2374900"/>
          <p14:tracePt t="89154" x="6232525" y="2374900"/>
          <p14:tracePt t="89169" x="6224588" y="2374900"/>
          <p14:tracePt t="89249" x="6205538" y="2393950"/>
          <p14:tracePt t="89260" x="6188075" y="2428875"/>
          <p14:tracePt t="89270" x="6180138" y="2465388"/>
          <p14:tracePt t="89283" x="6170613" y="2490788"/>
          <p14:tracePt t="89297" x="6161088" y="2527300"/>
          <p14:tracePt t="89311" x="6134100" y="2608263"/>
          <p14:tracePt t="89326" x="6116638" y="2633663"/>
          <p14:tracePt t="89341" x="6116638" y="2670175"/>
          <p14:tracePt t="89371" x="6116638" y="2714625"/>
          <p14:tracePt t="89381" x="6116638" y="2759075"/>
          <p14:tracePt t="89396" x="6116638" y="2813050"/>
          <p14:tracePt t="89413" x="6116638" y="3000375"/>
          <p14:tracePt t="89426" x="6116638" y="3089275"/>
          <p14:tracePt t="89440" x="6108700" y="3108325"/>
          <p14:tracePt t="89454" x="6000750" y="30988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Transistor?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/>
              <a:t>T</a:t>
            </a:r>
            <a:r>
              <a:rPr lang="en-US" dirty="0" smtClean="0"/>
              <a:t>ransistors are the </a:t>
            </a:r>
            <a:r>
              <a:rPr lang="en-US" dirty="0"/>
              <a:t>fundamental building blocks for all digital </a:t>
            </a:r>
            <a:r>
              <a:rPr lang="en-US" dirty="0" smtClean="0"/>
              <a:t>circuits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The main advantage of transistors over other devices (i.e., vacuum tubes) is that they are: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very small </a:t>
            </a:r>
            <a:r>
              <a:rPr lang="en-US" dirty="0" smtClean="0">
                <a:solidFill>
                  <a:schemeClr val="tx2"/>
                </a:solidFill>
              </a:rPr>
              <a:t>(&lt; 22nm)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/>
              <a:t>r</a:t>
            </a:r>
            <a:r>
              <a:rPr lang="en-US" sz="2200" dirty="0" smtClean="0"/>
              <a:t>eliable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(the </a:t>
            </a:r>
            <a:r>
              <a:rPr lang="en-US" dirty="0">
                <a:solidFill>
                  <a:schemeClr val="tx2"/>
                </a:solidFill>
              </a:rPr>
              <a:t>1946 </a:t>
            </a:r>
            <a:r>
              <a:rPr lang="en-US" dirty="0">
                <a:solidFill>
                  <a:schemeClr val="tx2"/>
                </a:solidFill>
                <a:hlinkClick r:id="rId5" tooltip="ENIAC"/>
              </a:rPr>
              <a:t>ENIAC</a:t>
            </a:r>
            <a:r>
              <a:rPr lang="en-US" dirty="0">
                <a:solidFill>
                  <a:schemeClr val="tx2"/>
                </a:solidFill>
              </a:rPr>
              <a:t>, with over 17,000 </a:t>
            </a:r>
            <a:r>
              <a:rPr lang="en-US" dirty="0" smtClean="0">
                <a:solidFill>
                  <a:schemeClr val="tx2"/>
                </a:solidFill>
              </a:rPr>
              <a:t>vacuum tubes</a:t>
            </a:r>
            <a:r>
              <a:rPr lang="en-US" dirty="0">
                <a:solidFill>
                  <a:schemeClr val="tx2"/>
                </a:solidFill>
              </a:rPr>
              <a:t>, had a tube failure </a:t>
            </a:r>
            <a:r>
              <a:rPr lang="en-US" dirty="0" smtClean="0">
                <a:solidFill>
                  <a:schemeClr val="tx2"/>
                </a:solidFill>
              </a:rPr>
              <a:t>on </a:t>
            </a:r>
            <a:r>
              <a:rPr lang="en-US" dirty="0">
                <a:solidFill>
                  <a:schemeClr val="tx2"/>
                </a:solidFill>
              </a:rPr>
              <a:t>average every two days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power efficient </a:t>
            </a:r>
            <a:r>
              <a:rPr lang="en-US" dirty="0">
                <a:solidFill>
                  <a:schemeClr val="tx2"/>
                </a:solidFill>
              </a:rPr>
              <a:t>(almost don’t </a:t>
            </a:r>
            <a:r>
              <a:rPr lang="en-US" dirty="0" smtClean="0">
                <a:solidFill>
                  <a:schemeClr val="tx2"/>
                </a:solidFill>
              </a:rPr>
              <a:t>consume energy </a:t>
            </a:r>
            <a:r>
              <a:rPr lang="en-US" dirty="0">
                <a:solidFill>
                  <a:schemeClr val="tx2"/>
                </a:solidFill>
              </a:rPr>
              <a:t>when the state is not changed)</a:t>
            </a:r>
          </a:p>
          <a:p>
            <a:pPr marL="757238" lvl="2" indent="-342900">
              <a:buFont typeface="Arial" pitchFamily="34" charset="0"/>
              <a:buChar char="•"/>
            </a:pPr>
            <a:r>
              <a:rPr lang="en-US" sz="2200" dirty="0" smtClean="0"/>
              <a:t>cheap </a:t>
            </a:r>
            <a:r>
              <a:rPr lang="en-US" dirty="0">
                <a:solidFill>
                  <a:schemeClr val="tx2"/>
                </a:solidFill>
              </a:rPr>
              <a:t>(production cost of a processor is about several dollars, but it contains billions of transistors)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8647827"/>
      </p:ext>
    </p:extLst>
  </p:cSld>
  <p:clrMapOvr>
    <a:masterClrMapping/>
  </p:clrMapOvr>
  <p:transition advTm="1054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30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43725"/>
      </p:ext>
    </p:extLst>
  </p:cSld>
  <p:clrMapOvr>
    <a:masterClrMapping/>
  </p:clrMapOvr>
  <p:transition advTm="69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61" x="6072188" y="3160713"/>
          <p14:tracePt t="5970" x="6170613" y="3251200"/>
          <p14:tracePt t="5980" x="6242050" y="3303588"/>
          <p14:tracePt t="5995" x="6330950" y="3357563"/>
          <p14:tracePt t="6010" x="6446838" y="3438525"/>
          <p14:tracePt t="6023" x="6527800" y="3465513"/>
          <p14:tracePt t="6037" x="6616700" y="3500438"/>
          <p14:tracePt t="6052" x="6796088" y="358140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YouTube videos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 smtClean="0">
                <a:hlinkClick r:id="rId4"/>
              </a:rPr>
              <a:t>“How a CPU is made“</a:t>
            </a:r>
            <a:r>
              <a:rPr lang="en-US" dirty="0"/>
              <a:t> </a:t>
            </a:r>
            <a:r>
              <a:rPr lang="en-US" dirty="0" smtClean="0"/>
              <a:t>explains </a:t>
            </a:r>
            <a:r>
              <a:rPr lang="en-US" dirty="0"/>
              <a:t>how integrated circuits (IC) are </a:t>
            </a:r>
            <a:r>
              <a:rPr lang="en-US" dirty="0" smtClean="0"/>
              <a:t>created</a:t>
            </a:r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hlinkClick r:id="rId5"/>
              </a:rPr>
              <a:t>“Intel: The Making of a Chip with 22nm/3D Transistors“</a:t>
            </a:r>
            <a:r>
              <a:rPr lang="en-US" dirty="0" smtClean="0"/>
              <a:t> shows the whole process shortly, but, unfortunately, without any description</a:t>
            </a:r>
          </a:p>
          <a:p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3599"/>
      </p:ext>
    </p:extLst>
  </p:cSld>
  <p:clrMapOvr>
    <a:masterClrMapping/>
  </p:clrMapOvr>
  <p:transition advTm="297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19" x="6500813" y="3446463"/>
          <p14:tracePt t="4329" x="6367463" y="3303588"/>
          <p14:tracePt t="4339" x="6224588" y="3170238"/>
          <p14:tracePt t="4349" x="6108700" y="3054350"/>
          <p14:tracePt t="4359" x="6027738" y="2990850"/>
          <p14:tracePt t="4370" x="5919788" y="2919413"/>
          <p14:tracePt t="4381" x="5822950" y="2884488"/>
          <p14:tracePt t="4396" x="5688013" y="2803525"/>
          <p14:tracePt t="4411" x="5411788" y="2652713"/>
          <p14:tracePt t="4425" x="5205413" y="2562225"/>
          <p14:tracePt t="4440" x="4705350" y="2251075"/>
          <p14:tracePt t="4453" x="4500563" y="2081213"/>
          <p14:tracePt t="4468" x="4322763" y="1946275"/>
          <p14:tracePt t="4482" x="3990975" y="1731963"/>
          <p14:tracePt t="4496" x="3867150" y="1643063"/>
          <p14:tracePt t="4512" x="3660775" y="1509713"/>
          <p14:tracePt t="4524" x="3598863" y="1482725"/>
          <p14:tracePt t="4539" x="3544888" y="1465263"/>
          <p14:tracePt t="4553" x="3455988" y="1465263"/>
          <p14:tracePt t="4567" x="3411538" y="1465263"/>
          <p14:tracePt t="4583" x="3348038" y="1465263"/>
          <p14:tracePt t="4596" x="3268663" y="1455738"/>
          <p14:tracePt t="10426" x="3098800" y="1724025"/>
          <p14:tracePt t="10435" x="3036888" y="1857375"/>
          <p14:tracePt t="10445" x="2938463" y="2017713"/>
          <p14:tracePt t="10456" x="2867025" y="2268538"/>
          <p14:tracePt t="10466" x="2830513" y="2411413"/>
          <p14:tracePt t="10477" x="2813050" y="2490788"/>
          <p14:tracePt t="10492" x="2813050" y="2581275"/>
          <p14:tracePt t="10506" x="2803525" y="2633663"/>
          <p14:tracePt t="10521" x="2803525" y="2660650"/>
          <p14:tracePt t="10535" x="2813050" y="2697163"/>
          <p14:tracePt t="19750" x="2830513" y="2697163"/>
          <p14:tracePt t="19761" x="2847975" y="2697163"/>
          <p14:tracePt t="19771" x="2884488" y="2697163"/>
          <p14:tracePt t="19781" x="2919413" y="2679700"/>
          <p14:tracePt t="19791" x="2982913" y="2679700"/>
          <p14:tracePt t="19803" x="3054350" y="2670175"/>
          <p14:tracePt t="19814" x="3152775" y="2660650"/>
          <p14:tracePt t="19828" x="3224213" y="2643188"/>
          <p14:tracePt t="19843" x="3394075" y="2633663"/>
          <p14:tracePt t="19857" x="3509963" y="2643188"/>
          <p14:tracePt t="19872" x="3679825" y="2751138"/>
          <p14:tracePt t="23243" x="3714750" y="2724150"/>
          <p14:tracePt t="23253" x="3741738" y="2679700"/>
          <p14:tracePt t="23263" x="3768725" y="2625725"/>
          <p14:tracePt t="23273" x="3803650" y="2571750"/>
          <p14:tracePt t="23284" x="3830638" y="2517775"/>
          <p14:tracePt t="23298" x="3848100" y="2465388"/>
          <p14:tracePt t="23312" x="3884613" y="2401888"/>
          <p14:tracePt t="23610" x="3884613" y="2393950"/>
          <p14:tracePt t="23620" x="3894138" y="2384425"/>
          <p14:tracePt t="23631" x="3902075" y="2384425"/>
          <p14:tracePt t="23641" x="3902075" y="2374900"/>
          <p14:tracePt t="25295" x="3911600" y="2374900"/>
          <p14:tracePt t="25304" x="3929063" y="2374900"/>
          <p14:tracePt t="25315" x="3973513" y="2374900"/>
          <p14:tracePt t="25326" x="4037013" y="2374900"/>
          <p14:tracePt t="25339" x="4098925" y="2374900"/>
          <p14:tracePt t="25354" x="4160838" y="2374900"/>
          <p14:tracePt t="25368" x="4251325" y="2374900"/>
          <p14:tracePt t="25382" x="4303713" y="2374900"/>
          <p14:tracePt t="25397" x="4357688" y="2374900"/>
          <p14:tracePt t="25410" x="4411663" y="2393950"/>
          <p14:tracePt t="25425" x="4483100" y="2446338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1"/>
            <a:ext cx="8229600" cy="1362075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32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9394"/>
      </p:ext>
    </p:extLst>
  </p:cSld>
  <p:clrMapOvr>
    <a:masterClrMapping/>
  </p:clrMapOvr>
  <p:transition advTm="92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181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697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Semiconductors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44C7BE5-B578-44C2-B697-AD60B2F34A37}" type="slidenum">
              <a:rPr lang="ja-JP" altLang="en-US" smtClean="0"/>
              <a:pPr>
                <a:defRPr/>
              </a:pPr>
              <a:t>4</a:t>
            </a:fld>
            <a:endParaRPr lang="en-US" altLang="ja-JP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42695"/>
      </p:ext>
    </p:extLst>
  </p:cSld>
  <p:clrMapOvr>
    <a:masterClrMapping/>
  </p:clrMapOvr>
  <p:transition advTm="825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44" y="144229"/>
            <a:ext cx="8229600" cy="889000"/>
          </a:xfrm>
        </p:spPr>
        <p:txBody>
          <a:bodyPr/>
          <a:lstStyle/>
          <a:p>
            <a:pPr algn="ctr"/>
            <a:r>
              <a:rPr lang="en-US" sz="3600" dirty="0" smtClean="0"/>
              <a:t>Silicon</a:t>
            </a:r>
            <a:endParaRPr lang="ru-RU" sz="3600" dirty="0"/>
          </a:p>
        </p:txBody>
      </p:sp>
      <p:grpSp>
        <p:nvGrpSpPr>
          <p:cNvPr id="62" name="Group 61"/>
          <p:cNvGrpSpPr/>
          <p:nvPr/>
        </p:nvGrpSpPr>
        <p:grpSpPr>
          <a:xfrm rot="17976105">
            <a:off x="5037537" y="3866298"/>
            <a:ext cx="1173203" cy="962893"/>
            <a:chOff x="3692236" y="2507670"/>
            <a:chExt cx="1173203" cy="962893"/>
          </a:xfrm>
        </p:grpSpPr>
        <p:cxnSp>
          <p:nvCxnSpPr>
            <p:cNvPr id="63" name="Straight Connector 62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66" name="Oval 65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 rot="18036933">
            <a:off x="6419679" y="3872730"/>
            <a:ext cx="1173203" cy="962893"/>
            <a:chOff x="3692236" y="2507670"/>
            <a:chExt cx="1173203" cy="962893"/>
          </a:xfrm>
        </p:grpSpPr>
        <p:cxnSp>
          <p:nvCxnSpPr>
            <p:cNvPr id="68" name="Straight Connector 67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1" name="Oval 70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17991915">
            <a:off x="5725047" y="2676910"/>
            <a:ext cx="1173203" cy="962893"/>
            <a:chOff x="3692236" y="2507670"/>
            <a:chExt cx="1173203" cy="962893"/>
          </a:xfrm>
        </p:grpSpPr>
        <p:cxnSp>
          <p:nvCxnSpPr>
            <p:cNvPr id="73" name="Straight Connector 72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6" name="Oval 75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846620" y="3395958"/>
            <a:ext cx="1173203" cy="962893"/>
            <a:chOff x="3692236" y="2507670"/>
            <a:chExt cx="1173203" cy="962893"/>
          </a:xfrm>
        </p:grpSpPr>
        <p:cxnSp>
          <p:nvCxnSpPr>
            <p:cNvPr id="54" name="Straight Connector 53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60" name="Oval 59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79" name="Straight Connector 78"/>
          <p:cNvCxnSpPr/>
          <p:nvPr/>
        </p:nvCxnSpPr>
        <p:spPr bwMode="auto">
          <a:xfrm flipV="1">
            <a:off x="5855970" y="4083146"/>
            <a:ext cx="466725" cy="26289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 flipV="1">
            <a:off x="6429375" y="3353533"/>
            <a:ext cx="7621" cy="527683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H="1" flipV="1">
            <a:off x="6549391" y="4077431"/>
            <a:ext cx="462914" cy="27813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95" name="Group 94"/>
          <p:cNvGrpSpPr/>
          <p:nvPr/>
        </p:nvGrpSpPr>
        <p:grpSpPr>
          <a:xfrm rot="3608085" flipV="1">
            <a:off x="6413514" y="4799080"/>
            <a:ext cx="1173203" cy="962893"/>
            <a:chOff x="3692236" y="2507670"/>
            <a:chExt cx="1173203" cy="962893"/>
          </a:xfrm>
        </p:grpSpPr>
        <p:cxnSp>
          <p:nvCxnSpPr>
            <p:cNvPr id="96" name="Straight Connector 95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99" name="Oval 98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7248986" y="3331306"/>
            <a:ext cx="1055806" cy="1151454"/>
            <a:chOff x="7248986" y="3073400"/>
            <a:chExt cx="1055806" cy="1151454"/>
          </a:xfrm>
        </p:grpSpPr>
        <p:cxnSp>
          <p:nvCxnSpPr>
            <p:cNvPr id="103" name="Straight Connector 102"/>
            <p:cNvCxnSpPr/>
            <p:nvPr/>
          </p:nvCxnSpPr>
          <p:spPr bwMode="auto">
            <a:xfrm rot="3657667" flipH="1">
              <a:off x="7500717" y="3702522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 bwMode="auto">
            <a:xfrm flipH="1" flipV="1">
              <a:off x="7818120" y="3073400"/>
              <a:ext cx="7620" cy="58166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05" name="Straight Connector 104"/>
            <p:cNvCxnSpPr/>
            <p:nvPr/>
          </p:nvCxnSpPr>
          <p:spPr bwMode="auto">
            <a:xfrm rot="3657667" flipH="1">
              <a:off x="7910265" y="3830326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06" name="Oval 105"/>
            <p:cNvSpPr/>
            <p:nvPr/>
          </p:nvSpPr>
          <p:spPr bwMode="auto">
            <a:xfrm rot="3657667" flipV="1">
              <a:off x="7695632" y="3655111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107" name="Straight Connector 106"/>
          <p:cNvCxnSpPr/>
          <p:nvPr/>
        </p:nvCxnSpPr>
        <p:spPr bwMode="auto">
          <a:xfrm flipV="1">
            <a:off x="7233920" y="4095846"/>
            <a:ext cx="476250" cy="268255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156" name="Group 155"/>
          <p:cNvGrpSpPr/>
          <p:nvPr/>
        </p:nvGrpSpPr>
        <p:grpSpPr>
          <a:xfrm>
            <a:off x="5185163" y="4564519"/>
            <a:ext cx="1056144" cy="1079299"/>
            <a:chOff x="5185163" y="4306613"/>
            <a:chExt cx="1056144" cy="1079299"/>
          </a:xfrm>
        </p:grpSpPr>
        <p:cxnSp>
          <p:nvCxnSpPr>
            <p:cNvPr id="109" name="Straight Connector 108"/>
            <p:cNvCxnSpPr/>
            <p:nvPr/>
          </p:nvCxnSpPr>
          <p:spPr bwMode="auto">
            <a:xfrm rot="3564635" flipH="1">
              <a:off x="5436894" y="4881354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 rot="3564635" flipH="1" flipV="1">
              <a:off x="5501183" y="4410517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 bwMode="auto">
            <a:xfrm rot="3564635" flipH="1">
              <a:off x="5846780" y="4991384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12" name="Oval 111"/>
            <p:cNvSpPr/>
            <p:nvPr/>
          </p:nvSpPr>
          <p:spPr bwMode="auto">
            <a:xfrm rot="3564635" flipV="1">
              <a:off x="5626942" y="4825388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5876355" y="5168598"/>
            <a:ext cx="1038266" cy="1065812"/>
            <a:chOff x="5868735" y="4913232"/>
            <a:chExt cx="1038266" cy="1065812"/>
          </a:xfrm>
        </p:grpSpPr>
        <p:cxnSp>
          <p:nvCxnSpPr>
            <p:cNvPr id="114" name="Straight Connector 113"/>
            <p:cNvCxnSpPr/>
            <p:nvPr/>
          </p:nvCxnSpPr>
          <p:spPr bwMode="auto">
            <a:xfrm rot="17991915" flipH="1" flipV="1">
              <a:off x="6120466" y="4902631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5" name="Straight Connector 114"/>
            <p:cNvCxnSpPr/>
            <p:nvPr/>
          </p:nvCxnSpPr>
          <p:spPr bwMode="auto">
            <a:xfrm rot="17991915" flipH="1">
              <a:off x="6192026" y="5582299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6" name="Straight Connector 115"/>
            <p:cNvCxnSpPr/>
            <p:nvPr/>
          </p:nvCxnSpPr>
          <p:spPr bwMode="auto">
            <a:xfrm rot="17991915" flipH="1" flipV="1">
              <a:off x="6512474" y="5014918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17" name="Oval 116"/>
            <p:cNvSpPr/>
            <p:nvPr/>
          </p:nvSpPr>
          <p:spPr bwMode="auto">
            <a:xfrm rot="17991915">
              <a:off x="6312816" y="521091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130" name="Straight Connector 129"/>
          <p:cNvCxnSpPr/>
          <p:nvPr/>
        </p:nvCxnSpPr>
        <p:spPr bwMode="auto">
          <a:xfrm flipV="1">
            <a:off x="7122795" y="4540346"/>
            <a:ext cx="0" cy="552451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132" name="Group 131"/>
          <p:cNvGrpSpPr/>
          <p:nvPr/>
        </p:nvGrpSpPr>
        <p:grpSpPr>
          <a:xfrm rot="3608085" flipV="1">
            <a:off x="6417324" y="2414020"/>
            <a:ext cx="1173203" cy="962893"/>
            <a:chOff x="3692236" y="2507670"/>
            <a:chExt cx="1173203" cy="962893"/>
          </a:xfrm>
        </p:grpSpPr>
        <p:cxnSp>
          <p:nvCxnSpPr>
            <p:cNvPr id="133" name="Straight Connector 132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 bwMode="auto">
            <a:xfrm flipH="1" flipV="1">
              <a:off x="4369225" y="3177722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36" name="Oval 135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 rot="17972080">
            <a:off x="7111575" y="2676389"/>
            <a:ext cx="1173203" cy="962893"/>
            <a:chOff x="3692236" y="2507670"/>
            <a:chExt cx="1173203" cy="962893"/>
          </a:xfrm>
        </p:grpSpPr>
        <p:cxnSp>
          <p:nvCxnSpPr>
            <p:cNvPr id="138" name="Straight Connector 137"/>
            <p:cNvCxnSpPr/>
            <p:nvPr/>
          </p:nvCxnSpPr>
          <p:spPr bwMode="auto">
            <a:xfrm flipH="1" flipV="1">
              <a:off x="4278838" y="2507670"/>
              <a:ext cx="2217" cy="505680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 bwMode="auto">
            <a:xfrm flipH="1">
              <a:off x="3692236" y="3177722"/>
              <a:ext cx="500649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 flipH="1" flipV="1">
              <a:off x="4369225" y="3177721"/>
              <a:ext cx="496214" cy="292841"/>
            </a:xfrm>
            <a:prstGeom prst="lin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41" name="Oval 140"/>
            <p:cNvSpPr/>
            <p:nvPr/>
          </p:nvSpPr>
          <p:spPr bwMode="auto">
            <a:xfrm>
              <a:off x="4156364" y="2999496"/>
              <a:ext cx="249382" cy="2493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</p:grpSp>
      <p:cxnSp>
        <p:nvCxnSpPr>
          <p:cNvPr id="146" name="Straight Connector 145"/>
          <p:cNvCxnSpPr/>
          <p:nvPr/>
        </p:nvCxnSpPr>
        <p:spPr bwMode="auto">
          <a:xfrm flipH="1" flipV="1">
            <a:off x="7231380" y="2894426"/>
            <a:ext cx="475615" cy="27178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7" name="Straight Connector 146"/>
          <p:cNvCxnSpPr/>
          <p:nvPr/>
        </p:nvCxnSpPr>
        <p:spPr bwMode="auto">
          <a:xfrm flipV="1">
            <a:off x="7821295" y="3347818"/>
            <a:ext cx="0" cy="567688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 flipV="1">
            <a:off x="6532880" y="2886806"/>
            <a:ext cx="476250" cy="268255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>
            <a:off x="5750560" y="4535266"/>
            <a:ext cx="0" cy="54864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9" name="Straight Connector 118"/>
          <p:cNvCxnSpPr/>
          <p:nvPr/>
        </p:nvCxnSpPr>
        <p:spPr bwMode="auto">
          <a:xfrm flipH="1" flipV="1">
            <a:off x="5854066" y="5263612"/>
            <a:ext cx="482622" cy="269874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 flipV="1">
            <a:off x="6553200" y="5273136"/>
            <a:ext cx="466725" cy="262890"/>
          </a:xfrm>
          <a:prstGeom prst="line">
            <a:avLst/>
          </a:prstGeom>
          <a:solidFill>
            <a:schemeClr val="bg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238" name="Group 237"/>
          <p:cNvGrpSpPr/>
          <p:nvPr/>
        </p:nvGrpSpPr>
        <p:grpSpPr>
          <a:xfrm>
            <a:off x="4500880" y="1802226"/>
            <a:ext cx="4226560" cy="4524772"/>
            <a:chOff x="4500880" y="1544320"/>
            <a:chExt cx="4226560" cy="4524772"/>
          </a:xfrm>
        </p:grpSpPr>
        <p:sp>
          <p:nvSpPr>
            <p:cNvPr id="227" name="Rectangle 226"/>
            <p:cNvSpPr/>
            <p:nvPr/>
          </p:nvSpPr>
          <p:spPr bwMode="auto">
            <a:xfrm>
              <a:off x="4500880" y="1544320"/>
              <a:ext cx="4226560" cy="446024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4589144" y="1883410"/>
              <a:ext cx="4117417" cy="3737876"/>
              <a:chOff x="9171304" y="3509010"/>
              <a:chExt cx="4117417" cy="3737876"/>
            </a:xfrm>
            <a:solidFill>
              <a:schemeClr val="bg1"/>
            </a:solidFill>
          </p:grpSpPr>
          <p:grpSp>
            <p:nvGrpSpPr>
              <p:cNvPr id="177" name="Group 176"/>
              <p:cNvGrpSpPr/>
              <p:nvPr/>
            </p:nvGrpSpPr>
            <p:grpSpPr>
              <a:xfrm>
                <a:off x="9171304" y="396414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159" name="Hexagon 158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60" name="Hexagon 159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61" name="Hexagon 160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62" name="Hexagon 161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64" name="Hexagon 163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65" name="Hexagon 164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66" name="Hexagon 165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grpSp>
            <p:nvGrpSpPr>
              <p:cNvPr id="178" name="Group 177"/>
              <p:cNvGrpSpPr/>
              <p:nvPr/>
            </p:nvGrpSpPr>
            <p:grpSpPr>
              <a:xfrm>
                <a:off x="11489340" y="3511397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179" name="Hexagon 178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80" name="Hexagon 179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81" name="Hexagon 180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82" name="Hexagon 181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83" name="Hexagon 182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84" name="Hexagon 183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85" name="Hexagon 184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10456752" y="4409734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187" name="Hexagon 186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88" name="Hexagon 187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89" name="Hexagon 188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90" name="Hexagon 189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91" name="Hexagon 190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92" name="Hexagon 191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93" name="Hexagon 192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grpSp>
            <p:nvGrpSpPr>
              <p:cNvPr id="194" name="Group 193"/>
              <p:cNvGrpSpPr/>
              <p:nvPr/>
            </p:nvGrpSpPr>
            <p:grpSpPr>
              <a:xfrm>
                <a:off x="10200263" y="3509010"/>
                <a:ext cx="1288162" cy="1047445"/>
                <a:chOff x="9145904" y="4432741"/>
                <a:chExt cx="1288162" cy="1047445"/>
              </a:xfrm>
              <a:grpFill/>
            </p:grpSpPr>
            <p:sp>
              <p:nvSpPr>
                <p:cNvPr id="195" name="Hexagon 194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96" name="Hexagon 195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98" name="Hexagon 197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1" name="Hexagon 200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grpSp>
            <p:nvGrpSpPr>
              <p:cNvPr id="202" name="Group 201"/>
              <p:cNvGrpSpPr/>
              <p:nvPr/>
            </p:nvGrpSpPr>
            <p:grpSpPr>
              <a:xfrm>
                <a:off x="10720044" y="575116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03" name="Hexagon 202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4" name="Hexagon 203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5" name="Hexagon 204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6" name="Hexagon 205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7" name="Hexagon 206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8" name="Hexagon 207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9" name="Hexagon 208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grpSp>
            <p:nvGrpSpPr>
              <p:cNvPr id="210" name="Group 209"/>
              <p:cNvGrpSpPr/>
              <p:nvPr/>
            </p:nvGrpSpPr>
            <p:grpSpPr>
              <a:xfrm>
                <a:off x="9432043" y="5311479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11" name="Hexagon 210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12" name="Hexagon 211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13" name="Hexagon 212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14" name="Hexagon 213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15" name="Hexagon 214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16" name="Hexagon 215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17" name="Hexagon 216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grpSp>
            <p:nvGrpSpPr>
              <p:cNvPr id="218" name="Group 217"/>
              <p:cNvGrpSpPr/>
              <p:nvPr/>
            </p:nvGrpSpPr>
            <p:grpSpPr>
              <a:xfrm>
                <a:off x="11744752" y="485625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19" name="Hexagon 218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20" name="Hexagon 219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21" name="Hexagon 220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22" name="Hexagon 221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23" name="Hexagon 222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24" name="Hexagon 223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25" name="Hexagon 224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29" name="TextBox 228"/>
            <p:cNvSpPr txBox="1"/>
            <p:nvPr/>
          </p:nvSpPr>
          <p:spPr>
            <a:xfrm>
              <a:off x="5039360" y="5699760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Planar structure of silicon crystal</a:t>
              </a:r>
              <a:endParaRPr lang="ru-RU" dirty="0" err="1" smtClean="0">
                <a:latin typeface="+mj-l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995680" y="2707933"/>
            <a:ext cx="3484880" cy="3547945"/>
            <a:chOff x="995680" y="2450027"/>
            <a:chExt cx="3484880" cy="3547945"/>
          </a:xfrm>
        </p:grpSpPr>
        <p:grpSp>
          <p:nvGrpSpPr>
            <p:cNvPr id="231" name="Group 230"/>
            <p:cNvGrpSpPr/>
            <p:nvPr/>
          </p:nvGrpSpPr>
          <p:grpSpPr>
            <a:xfrm>
              <a:off x="1093284" y="2450027"/>
              <a:ext cx="2495740" cy="3002258"/>
              <a:chOff x="1225364" y="2521147"/>
              <a:chExt cx="2495740" cy="3002258"/>
            </a:xfrm>
          </p:grpSpPr>
          <p:grpSp>
            <p:nvGrpSpPr>
              <p:cNvPr id="33" name="Group 32"/>
              <p:cNvGrpSpPr/>
              <p:nvPr/>
            </p:nvGrpSpPr>
            <p:grpSpPr>
              <a:xfrm rot="9736035">
                <a:off x="2717057" y="3555715"/>
                <a:ext cx="1004047" cy="1298058"/>
                <a:chOff x="3059953" y="4087243"/>
                <a:chExt cx="1004047" cy="1298058"/>
              </a:xfrm>
            </p:grpSpPr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3059953" y="43269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>
                  <a:off x="3161553" y="42380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36" name="Oval 35"/>
                <p:cNvSpPr>
                  <a:spLocks noChangeAspect="1"/>
                </p:cNvSpPr>
                <p:nvPr/>
              </p:nvSpPr>
              <p:spPr bwMode="auto">
                <a:xfrm rot="18729421">
                  <a:off x="3042856" y="4258605"/>
                  <a:ext cx="137160" cy="5352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 rot="18904787">
                  <a:off x="3504271" y="4087243"/>
                  <a:ext cx="120162" cy="12980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38" name="Oval 37"/>
                <p:cNvSpPr>
                  <a:spLocks noChangeAspect="1"/>
                </p:cNvSpPr>
                <p:nvPr/>
              </p:nvSpPr>
              <p:spPr bwMode="auto">
                <a:xfrm rot="18729421">
                  <a:off x="3945542" y="5161283"/>
                  <a:ext cx="137160" cy="5352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17173963">
                <a:off x="1372369" y="3626858"/>
                <a:ext cx="1004047" cy="1298058"/>
                <a:chOff x="3059953" y="4087243"/>
                <a:chExt cx="1004047" cy="1298058"/>
              </a:xfrm>
            </p:grpSpPr>
            <p:cxnSp>
              <p:nvCxnSpPr>
                <p:cNvPr id="16" name="Straight Connector 15"/>
                <p:cNvCxnSpPr/>
                <p:nvPr/>
              </p:nvCxnSpPr>
              <p:spPr bwMode="auto">
                <a:xfrm>
                  <a:off x="3059953" y="43269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>
                  <a:off x="3161553" y="42380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8" name="Oval 17"/>
                <p:cNvSpPr>
                  <a:spLocks noChangeAspect="1"/>
                </p:cNvSpPr>
                <p:nvPr/>
              </p:nvSpPr>
              <p:spPr bwMode="auto">
                <a:xfrm rot="18729421">
                  <a:off x="3042856" y="4258605"/>
                  <a:ext cx="137160" cy="5352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 bwMode="auto">
                <a:xfrm rot="18904787">
                  <a:off x="3504271" y="4087243"/>
                  <a:ext cx="120162" cy="12980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" name="Oval 19"/>
                <p:cNvSpPr>
                  <a:spLocks noChangeAspect="1"/>
                </p:cNvSpPr>
                <p:nvPr/>
              </p:nvSpPr>
              <p:spPr bwMode="auto">
                <a:xfrm rot="18729421">
                  <a:off x="3945542" y="5161283"/>
                  <a:ext cx="137160" cy="5352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sp>
            <p:nvSpPr>
              <p:cNvPr id="4" name="Oval 3"/>
              <p:cNvSpPr/>
              <p:nvPr/>
            </p:nvSpPr>
            <p:spPr bwMode="auto">
              <a:xfrm>
                <a:off x="2247296" y="3653121"/>
                <a:ext cx="645458" cy="645458"/>
              </a:xfrm>
              <a:prstGeom prst="ellipse">
                <a:avLst/>
              </a:prstGeom>
              <a:solidFill>
                <a:srgbClr val="FF6600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+mj-lt"/>
                  <a:cs typeface="Arial" pitchFamily="34" charset="0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 rot="1664321">
                <a:off x="2311591" y="4225347"/>
                <a:ext cx="1004047" cy="1298058"/>
                <a:chOff x="3059953" y="4087243"/>
                <a:chExt cx="1004047" cy="1298058"/>
              </a:xfrm>
            </p:grpSpPr>
            <p:cxnSp>
              <p:nvCxnSpPr>
                <p:cNvPr id="7" name="Straight Connector 6"/>
                <p:cNvCxnSpPr/>
                <p:nvPr/>
              </p:nvCxnSpPr>
              <p:spPr bwMode="auto">
                <a:xfrm>
                  <a:off x="3059953" y="43269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9" name="Straight Connector 8"/>
                <p:cNvCxnSpPr/>
                <p:nvPr/>
              </p:nvCxnSpPr>
              <p:spPr bwMode="auto">
                <a:xfrm>
                  <a:off x="3161553" y="42380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11" name="Oval 10"/>
                <p:cNvSpPr>
                  <a:spLocks noChangeAspect="1"/>
                </p:cNvSpPr>
                <p:nvPr/>
              </p:nvSpPr>
              <p:spPr bwMode="auto">
                <a:xfrm rot="18729421">
                  <a:off x="3042856" y="4258605"/>
                  <a:ext cx="137160" cy="5352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 bwMode="auto">
                <a:xfrm rot="18904787">
                  <a:off x="3504272" y="4087243"/>
                  <a:ext cx="120162" cy="12980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0" name="Oval 9"/>
                <p:cNvSpPr>
                  <a:spLocks noChangeAspect="1"/>
                </p:cNvSpPr>
                <p:nvPr/>
              </p:nvSpPr>
              <p:spPr bwMode="auto">
                <a:xfrm rot="18729421">
                  <a:off x="3945542" y="5161283"/>
                  <a:ext cx="137160" cy="5352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 rot="13471393">
                <a:off x="2123259" y="2521147"/>
                <a:ext cx="903368" cy="1179800"/>
                <a:chOff x="3059953" y="4087243"/>
                <a:chExt cx="1004047" cy="1298058"/>
              </a:xfrm>
            </p:grpSpPr>
            <p:cxnSp>
              <p:nvCxnSpPr>
                <p:cNvPr id="22" name="Straight Connector 21"/>
                <p:cNvCxnSpPr/>
                <p:nvPr/>
              </p:nvCxnSpPr>
              <p:spPr bwMode="auto">
                <a:xfrm>
                  <a:off x="3059953" y="43269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cxnSp>
              <p:nvCxnSpPr>
                <p:cNvPr id="23" name="Straight Connector 22"/>
                <p:cNvCxnSpPr/>
                <p:nvPr/>
              </p:nvCxnSpPr>
              <p:spPr bwMode="auto">
                <a:xfrm>
                  <a:off x="3161553" y="4238065"/>
                  <a:ext cx="902447" cy="905435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  <p:sp>
              <p:nvSpPr>
                <p:cNvPr id="24" name="Oval 23"/>
                <p:cNvSpPr>
                  <a:spLocks noChangeAspect="1"/>
                </p:cNvSpPr>
                <p:nvPr/>
              </p:nvSpPr>
              <p:spPr bwMode="auto">
                <a:xfrm rot="18729421">
                  <a:off x="3042856" y="4258605"/>
                  <a:ext cx="137160" cy="5352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 rot="18904787">
                  <a:off x="3504271" y="4087243"/>
                  <a:ext cx="120162" cy="129805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6" name="Oval 25"/>
                <p:cNvSpPr>
                  <a:spLocks noChangeAspect="1"/>
                </p:cNvSpPr>
                <p:nvPr/>
              </p:nvSpPr>
              <p:spPr bwMode="auto">
                <a:xfrm rot="18729421">
                  <a:off x="3945542" y="5161283"/>
                  <a:ext cx="137160" cy="5352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9525"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+mj-lt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232" name="TextBox 231"/>
            <p:cNvSpPr txBox="1"/>
            <p:nvPr/>
          </p:nvSpPr>
          <p:spPr>
            <a:xfrm>
              <a:off x="995680" y="5628640"/>
              <a:ext cx="3484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Stick model of a silicon atom</a:t>
              </a:r>
              <a:endParaRPr lang="ru-RU" dirty="0" err="1" smtClean="0">
                <a:latin typeface="+mj-lt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4439920" y="1436466"/>
            <a:ext cx="4460240" cy="4897120"/>
            <a:chOff x="4439920" y="1178560"/>
            <a:chExt cx="4460240" cy="4897120"/>
          </a:xfrm>
        </p:grpSpPr>
        <p:sp>
          <p:nvSpPr>
            <p:cNvPr id="235" name="Rectangle 234"/>
            <p:cNvSpPr/>
            <p:nvPr/>
          </p:nvSpPr>
          <p:spPr bwMode="auto">
            <a:xfrm>
              <a:off x="4439920" y="1178560"/>
              <a:ext cx="4460240" cy="489712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+mj-lt"/>
                <a:cs typeface="Arial" pitchFamily="34" charset="0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82534" y="2286000"/>
              <a:ext cx="4400230" cy="3058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6" name="TextBox 235"/>
            <p:cNvSpPr txBox="1"/>
            <p:nvPr/>
          </p:nvSpPr>
          <p:spPr>
            <a:xfrm>
              <a:off x="4785360" y="5638800"/>
              <a:ext cx="401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Purified silicon</a:t>
              </a:r>
              <a:endParaRPr lang="ru-RU" dirty="0" err="1" smtClean="0">
                <a:latin typeface="+mj-lt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253" y="826478"/>
            <a:ext cx="8464868" cy="963246"/>
          </a:xfrm>
        </p:spPr>
        <p:txBody>
          <a:bodyPr/>
          <a:lstStyle/>
          <a:p>
            <a:pPr marL="233363" indent="-233363">
              <a:buFont typeface="Arial" pitchFamily="34" charset="0"/>
              <a:buChar char="•"/>
            </a:pPr>
            <a:r>
              <a:rPr lang="en-US" sz="2000" b="1" dirty="0" smtClean="0"/>
              <a:t>Silicon</a:t>
            </a:r>
            <a:r>
              <a:rPr lang="en-US" sz="2000" dirty="0" smtClean="0"/>
              <a:t> (Si) is a chemical element with atomic number 14</a:t>
            </a:r>
          </a:p>
          <a:p>
            <a:pPr marL="233363" indent="-233363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t has four electrons in the outermost shell available for covalent chemical bonding:</a:t>
            </a:r>
            <a:endParaRPr lang="ru-RU" sz="2000" dirty="0" smtClean="0"/>
          </a:p>
          <a:p>
            <a:pPr indent="233363">
              <a:buFont typeface="Arial" pitchFamily="34" charset="0"/>
              <a:buChar char="•"/>
            </a:pPr>
            <a:endParaRPr lang="ru-RU" sz="2000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1650388" y="1631347"/>
            <a:ext cx="3789911" cy="596357"/>
            <a:chOff x="2767536" y="835151"/>
            <a:chExt cx="3789911" cy="596357"/>
          </a:xfrm>
        </p:grpSpPr>
        <p:grpSp>
          <p:nvGrpSpPr>
            <p:cNvPr id="158" name="Group 157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3686556" y="835152"/>
                <a:ext cx="302390" cy="561848"/>
                <a:chOff x="3686556" y="835152"/>
                <a:chExt cx="302390" cy="561848"/>
              </a:xfrm>
            </p:grpSpPr>
            <p:sp>
              <p:nvSpPr>
                <p:cNvPr id="240" name="Rectangle 239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100" b="1" dirty="0">
                      <a:latin typeface="+mj-lt"/>
                      <a:cs typeface="Arial" pitchFamily="34" charset="0"/>
                    </a:rPr>
                    <a:t>↑↓</a:t>
                  </a:r>
                  <a:endParaRPr lang="ru-RU" sz="1100" b="1" dirty="0">
                    <a:latin typeface="+mj-lt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1" name="TextBox 240"/>
                    <p:cNvSpPr txBox="1"/>
                    <p:nvPr/>
                  </p:nvSpPr>
                  <p:spPr>
                    <a:xfrm>
                      <a:off x="3686556" y="835152"/>
                      <a:ext cx="302390" cy="2352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sz="1400" dirty="0" err="1" smtClean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241" name="TextBox 2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1940" t="-4444" r="-7463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8" name="Group 167"/>
              <p:cNvGrpSpPr/>
              <p:nvPr/>
            </p:nvGrpSpPr>
            <p:grpSpPr>
              <a:xfrm>
                <a:off x="4158996" y="835152"/>
                <a:ext cx="302390" cy="561848"/>
                <a:chOff x="4091940" y="835152"/>
                <a:chExt cx="302390" cy="561848"/>
              </a:xfrm>
            </p:grpSpPr>
            <p:sp>
              <p:nvSpPr>
                <p:cNvPr id="233" name="Rectangle 232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100" b="1" dirty="0">
                      <a:latin typeface="+mj-lt"/>
                      <a:cs typeface="Arial" pitchFamily="34" charset="0"/>
                    </a:rPr>
                    <a:t>↑↓</a:t>
                  </a:r>
                  <a:endParaRPr lang="ru-RU" sz="1100" b="1" dirty="0">
                    <a:latin typeface="+mj-lt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4" name="TextBox 233"/>
                    <p:cNvSpPr txBox="1"/>
                    <p:nvPr/>
                  </p:nvSpPr>
                  <p:spPr>
                    <a:xfrm>
                      <a:off x="4091940" y="835152"/>
                      <a:ext cx="302390" cy="2352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sz="1400" dirty="0" err="1" smtClean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234" name="TextBox 2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3433" t="-4444" r="-5970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69" name="Group 168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99" name="Rectangle 198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100" b="1" dirty="0">
                      <a:latin typeface="+mj-lt"/>
                      <a:cs typeface="Arial" pitchFamily="34" charset="0"/>
                    </a:rPr>
                    <a:t>↑↓</a:t>
                  </a:r>
                  <a:endParaRPr lang="ru-RU" sz="1100" b="1" dirty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00" name="Rectangle 199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100" b="1" dirty="0">
                      <a:latin typeface="+mj-lt"/>
                      <a:cs typeface="Arial" pitchFamily="34" charset="0"/>
                    </a:rPr>
                    <a:t>↑↓</a:t>
                  </a:r>
                  <a:endParaRPr lang="ru-RU" sz="1100" b="1" dirty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228" name="Rectangle 227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100" b="1" dirty="0">
                      <a:latin typeface="+mj-lt"/>
                      <a:cs typeface="Arial" pitchFamily="34" charset="0"/>
                    </a:rPr>
                    <a:t>↑↓</a:t>
                  </a:r>
                  <a:endParaRPr lang="ru-RU" sz="1100" b="1" dirty="0">
                    <a:latin typeface="+mj-lt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TextBox 229"/>
                    <p:cNvSpPr txBox="1"/>
                    <p:nvPr/>
                  </p:nvSpPr>
                  <p:spPr>
                    <a:xfrm>
                      <a:off x="4735310" y="835151"/>
                      <a:ext cx="318421" cy="2352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sz="1400" dirty="0" err="1" smtClean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230" name="TextBox 2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8841" t="-4444" r="-4348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0" name="Group 169"/>
              <p:cNvGrpSpPr/>
              <p:nvPr/>
            </p:nvGrpSpPr>
            <p:grpSpPr>
              <a:xfrm>
                <a:off x="5457444" y="835152"/>
                <a:ext cx="302390" cy="561848"/>
                <a:chOff x="4091940" y="835152"/>
                <a:chExt cx="302390" cy="561848"/>
              </a:xfrm>
            </p:grpSpPr>
            <p:sp>
              <p:nvSpPr>
                <p:cNvPr id="176" name="Rectangle 175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100" b="1" dirty="0" smtClean="0">
                      <a:latin typeface="+mj-lt"/>
                      <a:cs typeface="Arial" pitchFamily="34" charset="0"/>
                    </a:rPr>
                    <a:t>↑</a:t>
                  </a:r>
                  <a:endParaRPr lang="ru-RU" sz="1100" b="1" dirty="0">
                    <a:latin typeface="+mj-lt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TextBox 196"/>
                    <p:cNvSpPr txBox="1"/>
                    <p:nvPr/>
                  </p:nvSpPr>
                  <p:spPr>
                    <a:xfrm>
                      <a:off x="4091940" y="835152"/>
                      <a:ext cx="302390" cy="2352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ru-RU" sz="1400" dirty="0" err="1" smtClean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3636" t="-4444" r="-6061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1" name="Group 170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72" name="Rectangle 171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100" b="1" dirty="0" smtClean="0">
                      <a:latin typeface="+mj-lt"/>
                      <a:cs typeface="Arial" pitchFamily="34" charset="0"/>
                    </a:rPr>
                    <a:t>↑</a:t>
                  </a:r>
                  <a:endParaRPr lang="ru-RU" sz="1100" b="1" dirty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100" b="1" dirty="0" smtClean="0">
                      <a:latin typeface="+mj-lt"/>
                      <a:cs typeface="Arial" pitchFamily="34" charset="0"/>
                    </a:rPr>
                    <a:t>↑</a:t>
                  </a:r>
                  <a:endParaRPr lang="ru-RU" sz="1100" b="1" dirty="0">
                    <a:latin typeface="+mj-lt"/>
                    <a:cs typeface="Arial" pitchFamily="34" charset="0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100" b="1" dirty="0" smtClean="0">
                      <a:latin typeface="+mj-lt"/>
                      <a:cs typeface="Arial" pitchFamily="34" charset="0"/>
                    </a:rPr>
                    <a:t>↑</a:t>
                  </a:r>
                  <a:endParaRPr lang="ru-RU" sz="1100" b="1" dirty="0">
                    <a:latin typeface="+mj-lt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TextBox 174"/>
                    <p:cNvSpPr txBox="1"/>
                    <p:nvPr/>
                  </p:nvSpPr>
                  <p:spPr>
                    <a:xfrm>
                      <a:off x="4735310" y="835151"/>
                      <a:ext cx="318421" cy="2352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ru-RU" sz="1400" dirty="0" err="1" smtClean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75" name="TextBox 17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8841" t="-4444" r="-4348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63" name="TextBox 162"/>
            <p:cNvSpPr txBox="1"/>
            <p:nvPr/>
          </p:nvSpPr>
          <p:spPr>
            <a:xfrm>
              <a:off x="2767536" y="1092954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j-lt"/>
                </a:rPr>
                <a:t>Si (+14)</a:t>
              </a:r>
              <a:endParaRPr lang="ru-RU" sz="1600" dirty="0" err="1" smtClean="0">
                <a:latin typeface="+mj-lt"/>
              </a:endParaRP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5525357"/>
      </p:ext>
    </p:extLst>
  </p:cSld>
  <p:clrMapOvr>
    <a:masterClrMapping/>
  </p:clrMapOvr>
  <p:transition advTm="1004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7151" x="5545138" y="4697413"/>
          <p14:tracePt t="67368" x="5500688" y="4697413"/>
          <p14:tracePt t="67377" x="5429250" y="4697413"/>
          <p14:tracePt t="67387" x="5251450" y="4705350"/>
          <p14:tracePt t="67401" x="4884738" y="4705350"/>
          <p14:tracePt t="67416" x="3919538" y="4465638"/>
          <p14:tracePt t="67430" x="3295650" y="4295775"/>
          <p14:tracePt t="67444" x="2741613" y="4152900"/>
          <p14:tracePt t="67458" x="1965325" y="3759200"/>
          <p14:tracePt t="67472" x="1839913" y="3714750"/>
          <p14:tracePt t="67487" x="1758950" y="3687763"/>
          <p14:tracePt t="67501" x="1724025" y="3687763"/>
          <p14:tracePt t="67766" x="1751013" y="3741738"/>
          <p14:tracePt t="67775" x="1785938" y="3813175"/>
          <p14:tracePt t="67787" x="1830388" y="3875088"/>
          <p14:tracePt t="67800" x="1874838" y="3938588"/>
          <p14:tracePt t="67816" x="1955800" y="4071938"/>
          <p14:tracePt t="67829" x="2000250" y="4143375"/>
          <p14:tracePt t="67843" x="2027238" y="4214813"/>
          <p14:tracePt t="67857" x="2062163" y="4268788"/>
          <p14:tracePt t="67896" x="2062163" y="4286250"/>
          <p14:tracePt t="68072" x="2089150" y="4197350"/>
          <p14:tracePt t="68082" x="2187575" y="3965575"/>
          <p14:tracePt t="68092" x="2295525" y="3643313"/>
          <p14:tracePt t="68104" x="2401888" y="3187700"/>
          <p14:tracePt t="68114" x="2500313" y="2938463"/>
          <p14:tracePt t="68129" x="2562225" y="2786063"/>
          <p14:tracePt t="68143" x="2589213" y="2633663"/>
          <p14:tracePt t="68184" x="2589213" y="2643188"/>
          <p14:tracePt t="68204" x="2589213" y="2652713"/>
          <p14:tracePt t="68234" x="2589213" y="2660650"/>
          <p14:tracePt t="68276" x="2589213" y="2679700"/>
          <p14:tracePt t="68296" x="2589213" y="2687638"/>
          <p14:tracePt t="68307" x="2571750" y="2732088"/>
          <p14:tracePt t="68318" x="2554288" y="2768600"/>
          <p14:tracePt t="68328" x="2536825" y="2822575"/>
          <p14:tracePt t="68342" x="2527300" y="2919413"/>
          <p14:tracePt t="68357" x="2536825" y="3268663"/>
          <p14:tracePt t="68371" x="2562225" y="3357563"/>
          <p14:tracePt t="68386" x="2608263" y="3482975"/>
          <p14:tracePt t="68400" x="2687638" y="3822700"/>
          <p14:tracePt t="68414" x="2705100" y="3911600"/>
          <p14:tracePt t="68428" x="2714625" y="3973513"/>
          <p14:tracePt t="68469" x="2714625" y="3956050"/>
          <p14:tracePt t="68665" x="2697163" y="3965575"/>
          <p14:tracePt t="68675" x="2652713" y="3983038"/>
          <p14:tracePt t="68686" x="2598738" y="4010025"/>
          <p14:tracePt t="68701" x="2544763" y="4044950"/>
          <p14:tracePt t="68715" x="2357438" y="4133850"/>
          <p14:tracePt t="68729" x="2214563" y="4205288"/>
          <p14:tracePt t="68744" x="2027238" y="4313238"/>
          <p14:tracePt t="68757" x="1616075" y="4724400"/>
          <p14:tracePt t="68771" x="1490663" y="4822825"/>
          <p14:tracePt t="68787" x="1384300" y="4911725"/>
          <p14:tracePt t="68800" x="1384300" y="4919663"/>
          <p14:tracePt t="68848" x="1428750" y="4884738"/>
          <p14:tracePt t="68858" x="1527175" y="4813300"/>
          <p14:tracePt t="68868" x="1616075" y="4724400"/>
          <p14:tracePt t="68879" x="1731963" y="4537075"/>
          <p14:tracePt t="68889" x="1839913" y="4438650"/>
          <p14:tracePt t="68900" x="1901825" y="4375150"/>
          <p14:tracePt t="68913" x="1973263" y="4295775"/>
          <p14:tracePt t="68930" x="2036763" y="4232275"/>
          <p14:tracePt t="68942" x="2062163" y="4214813"/>
          <p14:tracePt t="68956" x="2071688" y="4187825"/>
          <p14:tracePt t="68971" x="2108200" y="4116388"/>
          <p14:tracePt t="68986" x="2116138" y="4116388"/>
          <p14:tracePt t="69002" x="2125663" y="4125913"/>
          <p14:tracePt t="69029" x="2133600" y="4133850"/>
          <p14:tracePt t="69044" x="2143125" y="4152900"/>
          <p14:tracePt t="69057" x="2152650" y="4160838"/>
          <p14:tracePt t="69073" x="2268538" y="4214813"/>
          <p14:tracePt t="69086" x="2339975" y="4259263"/>
          <p14:tracePt t="69100" x="2419350" y="4340225"/>
          <p14:tracePt t="69114" x="2571750" y="4545013"/>
          <p14:tracePt t="69128" x="2679700" y="4670425"/>
          <p14:tracePt t="69143" x="2741613" y="4732338"/>
          <p14:tracePt t="69157" x="2840038" y="4884738"/>
          <p14:tracePt t="69171" x="2874963" y="4991100"/>
          <p14:tracePt t="69186" x="2901950" y="5133975"/>
          <p14:tracePt t="69257" x="2901950" y="5153025"/>
          <p14:tracePt t="69454" x="2867025" y="5116513"/>
          <p14:tracePt t="69463" x="2847975" y="5062538"/>
          <p14:tracePt t="69474" x="2822575" y="5018088"/>
          <p14:tracePt t="69485" x="2768600" y="4894263"/>
          <p14:tracePt t="69501" x="2705100" y="4714875"/>
          <p14:tracePt t="69514" x="2625725" y="4527550"/>
          <p14:tracePt t="69528" x="2625725" y="4491038"/>
          <p14:tracePt t="69543" x="2625725" y="4483100"/>
          <p14:tracePt t="69557" x="2616200" y="4483100"/>
          <p14:tracePt t="69616" x="2589213" y="4446588"/>
          <p14:tracePt t="69626" x="2581275" y="4446588"/>
          <p14:tracePt t="69636" x="2562225" y="4411663"/>
          <p14:tracePt t="69646" x="2562225" y="4402138"/>
          <p14:tracePt t="69656" x="2554288" y="4402138"/>
          <p14:tracePt t="69670" x="2554288" y="4394200"/>
          <p14:tracePt t="69685" x="2544763" y="4394200"/>
          <p14:tracePt t="69718" x="2527300" y="4367213"/>
          <p14:tracePt t="69728" x="2527300" y="4357688"/>
          <p14:tracePt t="69738" x="2509838" y="4340225"/>
          <p14:tracePt t="69748" x="2500313" y="4322763"/>
          <p14:tracePt t="69809" x="2517775" y="4322763"/>
          <p14:tracePt t="69820" x="2554288" y="4322763"/>
          <p14:tracePt t="69830" x="2633663" y="4367213"/>
          <p14:tracePt t="69843" x="2751138" y="4438650"/>
          <p14:tracePt t="69856" x="2911475" y="4527550"/>
          <p14:tracePt t="69870" x="3276600" y="4697413"/>
          <p14:tracePt t="69884" x="3411538" y="4751388"/>
          <p14:tracePt t="69899" x="3517900" y="4795838"/>
          <p14:tracePt t="69913" x="3660775" y="4875213"/>
          <p14:tracePt t="69927" x="3697288" y="4884738"/>
          <p14:tracePt t="69942" x="3724275" y="4884738"/>
          <p14:tracePt t="69993" x="3724275" y="4894263"/>
          <p14:tracePt t="70116" x="3714750" y="4894263"/>
          <p14:tracePt t="70127" x="3652838" y="4848225"/>
          <p14:tracePt t="70137" x="3589338" y="4822825"/>
          <p14:tracePt t="70147" x="3465513" y="4776788"/>
          <p14:tracePt t="70158" x="3241675" y="4714875"/>
          <p14:tracePt t="70170" x="2973388" y="4616450"/>
          <p14:tracePt t="70184" x="2633663" y="4394200"/>
          <p14:tracePt t="70199" x="2295525" y="4295775"/>
          <p14:tracePt t="70213" x="2170113" y="4268788"/>
          <p14:tracePt t="70229" x="2036763" y="4224338"/>
          <p14:tracePt t="70241" x="2017713" y="4214813"/>
          <p14:tracePt t="70256" x="2009775" y="4205288"/>
          <p14:tracePt t="70300" x="2017713" y="4205288"/>
          <p14:tracePt t="70320" x="2036763" y="4205288"/>
          <p14:tracePt t="70536" x="2044700" y="4205288"/>
          <p14:tracePt t="70546" x="2062163" y="4179888"/>
          <p14:tracePt t="70557" x="2089150" y="4125913"/>
          <p14:tracePt t="70570" x="2143125" y="4027488"/>
          <p14:tracePt t="70586" x="2241550" y="3840163"/>
          <p14:tracePt t="70599" x="2286000" y="3741738"/>
          <p14:tracePt t="70613" x="2339975" y="3643313"/>
          <p14:tracePt t="70627" x="2384425" y="3446463"/>
          <p14:tracePt t="70641" x="2384425" y="3402013"/>
          <p14:tracePt t="70655" x="2393950" y="3348038"/>
          <p14:tracePt t="70670" x="2393950" y="3205163"/>
          <p14:tracePt t="70684" x="2393950" y="3081338"/>
          <p14:tracePt t="70699" x="2393950" y="2830513"/>
          <p14:tracePt t="70712" x="2393950" y="2822575"/>
          <p14:tracePt t="70781" x="2393950" y="2830513"/>
          <p14:tracePt t="70791" x="2374900" y="2857500"/>
          <p14:tracePt t="70802" x="2366963" y="2928938"/>
          <p14:tracePt t="70813" x="2366963" y="3000375"/>
          <p14:tracePt t="70827" x="2366963" y="3071813"/>
          <p14:tracePt t="70842" x="2366963" y="3367088"/>
          <p14:tracePt t="70856" x="2366963" y="3616325"/>
          <p14:tracePt t="70873" x="2384425" y="3776663"/>
          <p14:tracePt t="70884" x="2384425" y="3848100"/>
          <p14:tracePt t="70899" x="2393950" y="3946525"/>
          <p14:tracePt t="70914" x="2393950" y="4133850"/>
          <p14:tracePt t="70927" x="2393950" y="4179888"/>
          <p14:tracePt t="70942" x="2393950" y="4224338"/>
          <p14:tracePt t="70956" x="2374900" y="4295775"/>
          <p14:tracePt t="70970" x="2374900" y="4303713"/>
          <p14:tracePt t="71057" x="2366963" y="4303713"/>
          <p14:tracePt t="71078" x="2347913" y="4313238"/>
          <p14:tracePt t="71087" x="2303463" y="4330700"/>
          <p14:tracePt t="71099" x="2241550" y="4384675"/>
          <p14:tracePt t="71113" x="2160588" y="4456113"/>
          <p14:tracePt t="71129" x="1830388" y="4679950"/>
          <p14:tracePt t="71141" x="1679575" y="4795838"/>
          <p14:tracePt t="71156" x="1581150" y="4902200"/>
          <p14:tracePt t="71170" x="1490663" y="5027613"/>
          <p14:tracePt t="71211" x="1490663" y="5018088"/>
          <p14:tracePt t="71221" x="1500188" y="4965700"/>
          <p14:tracePt t="71231" x="1554163" y="4938713"/>
          <p14:tracePt t="71242" x="1598613" y="4902200"/>
          <p14:tracePt t="71255" x="1660525" y="4875213"/>
          <p14:tracePt t="71271" x="1785938" y="4786313"/>
          <p14:tracePt t="71284" x="1874838" y="4714875"/>
          <p14:tracePt t="71298" x="1946275" y="4581525"/>
          <p14:tracePt t="71313" x="2170113" y="4160838"/>
          <p14:tracePt t="71327" x="2286000" y="4044950"/>
          <p14:tracePt t="71342" x="2517775" y="3776663"/>
          <p14:tracePt t="71356" x="2571750" y="3705225"/>
          <p14:tracePt t="71370" x="2589213" y="3608388"/>
          <p14:tracePt t="71384" x="2608263" y="3581400"/>
          <p14:tracePt t="71412" x="2608263" y="3571875"/>
          <p14:tracePt t="71548" x="2608263" y="3509963"/>
          <p14:tracePt t="71558" x="2527300" y="3224213"/>
          <p14:tracePt t="71570" x="2517775" y="3179763"/>
          <p14:tracePt t="71584" x="2482850" y="3036888"/>
          <p14:tracePt t="71598" x="2446338" y="2813050"/>
          <p14:tracePt t="71612" x="2446338" y="2795588"/>
          <p14:tracePt t="71641" x="2438400" y="2795588"/>
          <p14:tracePt t="71741" x="2438400" y="2803525"/>
          <p14:tracePt t="71752" x="2438400" y="2813050"/>
          <p14:tracePt t="71782" x="2438400" y="2822575"/>
          <p14:tracePt t="71813" x="2455863" y="2840038"/>
          <p14:tracePt t="71823" x="2465388" y="2874963"/>
          <p14:tracePt t="71832" x="2482850" y="2938463"/>
          <p14:tracePt t="71843" x="2490788" y="3009900"/>
          <p14:tracePt t="71854" x="2509838" y="3125788"/>
          <p14:tracePt t="71868" x="2509838" y="3197225"/>
          <p14:tracePt t="71884" x="2517775" y="3330575"/>
          <p14:tracePt t="71897" x="2517775" y="3394075"/>
          <p14:tracePt t="71911" x="2517775" y="3438525"/>
          <p14:tracePt t="71977" x="2500313" y="3482975"/>
          <p14:tracePt t="71987" x="2482850" y="35448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60" y="293032"/>
            <a:ext cx="8229600" cy="889000"/>
          </a:xfrm>
        </p:spPr>
        <p:txBody>
          <a:bodyPr/>
          <a:lstStyle/>
          <a:p>
            <a:pPr algn="ctr"/>
            <a:r>
              <a:rPr lang="en-US" dirty="0" smtClean="0"/>
              <a:t>Conduction properties</a:t>
            </a:r>
            <a:endParaRPr lang="ru-RU" dirty="0"/>
          </a:p>
        </p:txBody>
      </p:sp>
      <p:grpSp>
        <p:nvGrpSpPr>
          <p:cNvPr id="61" name="Group 60"/>
          <p:cNvGrpSpPr/>
          <p:nvPr/>
        </p:nvGrpSpPr>
        <p:grpSpPr>
          <a:xfrm>
            <a:off x="2326605" y="1502485"/>
            <a:ext cx="4226560" cy="4493994"/>
            <a:chOff x="3393440" y="1493520"/>
            <a:chExt cx="4226560" cy="4493994"/>
          </a:xfrm>
        </p:grpSpPr>
        <p:sp>
          <p:nvSpPr>
            <p:cNvPr id="5" name="Rectangle 4"/>
            <p:cNvSpPr/>
            <p:nvPr/>
          </p:nvSpPr>
          <p:spPr bwMode="auto">
            <a:xfrm>
              <a:off x="3393440" y="1493520"/>
              <a:ext cx="4226560" cy="446024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6" name="Group 225"/>
            <p:cNvGrpSpPr/>
            <p:nvPr/>
          </p:nvGrpSpPr>
          <p:grpSpPr>
            <a:xfrm>
              <a:off x="3481704" y="1832610"/>
              <a:ext cx="4117417" cy="3737876"/>
              <a:chOff x="9171304" y="3509010"/>
              <a:chExt cx="4117417" cy="3737876"/>
            </a:xfrm>
            <a:solidFill>
              <a:schemeClr val="bg1"/>
            </a:solidFill>
          </p:grpSpPr>
          <p:grpSp>
            <p:nvGrpSpPr>
              <p:cNvPr id="8" name="Group 176"/>
              <p:cNvGrpSpPr/>
              <p:nvPr/>
            </p:nvGrpSpPr>
            <p:grpSpPr>
              <a:xfrm>
                <a:off x="9171304" y="396414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54" name="Hexagon 53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Hexagon 54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6" name="Hexagon 55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7" name="Hexagon 56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8" name="Hexagon 57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9" name="Hexagon 58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0" name="Hexagon 59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9" name="Group 177"/>
              <p:cNvGrpSpPr/>
              <p:nvPr/>
            </p:nvGrpSpPr>
            <p:grpSpPr>
              <a:xfrm>
                <a:off x="11489340" y="3511397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47" name="Hexagon 46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8" name="Hexagon 47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9" name="Hexagon 48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0" name="Hexagon 49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1" name="Hexagon 50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2" name="Hexagon 51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3" name="Hexagon 52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0" name="Group 185"/>
              <p:cNvGrpSpPr/>
              <p:nvPr/>
            </p:nvGrpSpPr>
            <p:grpSpPr>
              <a:xfrm>
                <a:off x="10456752" y="4409734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40" name="Hexagon 39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1" name="Hexagon 40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2" name="Hexagon 41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Hexagon 42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" name="Hexagon 43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Hexagon 44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6" name="Hexagon 45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1" name="Group 193"/>
              <p:cNvGrpSpPr/>
              <p:nvPr/>
            </p:nvGrpSpPr>
            <p:grpSpPr>
              <a:xfrm>
                <a:off x="10200263" y="3509010"/>
                <a:ext cx="1288162" cy="1047445"/>
                <a:chOff x="9145904" y="4432741"/>
                <a:chExt cx="1288162" cy="1047445"/>
              </a:xfrm>
              <a:grpFill/>
            </p:grpSpPr>
            <p:sp>
              <p:nvSpPr>
                <p:cNvPr id="36" name="Hexagon 35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" name="Hexagon 36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8" name="Hexagon 37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9" name="Hexagon 38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2" name="Group 201"/>
              <p:cNvGrpSpPr/>
              <p:nvPr/>
            </p:nvGrpSpPr>
            <p:grpSpPr>
              <a:xfrm>
                <a:off x="10720044" y="575116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9" name="Hexagon 28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" name="Hexagon 29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Hexagon 30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" name="Hexagon 31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Hexagon 32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" name="Hexagon 33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Hexagon 34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3" name="Group 209"/>
              <p:cNvGrpSpPr/>
              <p:nvPr/>
            </p:nvGrpSpPr>
            <p:grpSpPr>
              <a:xfrm>
                <a:off x="9432043" y="5311479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22" name="Hexagon 21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Hexagon 22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" name="Hexagon 23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" name="Hexagon 24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" name="Hexagon 25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" name="Hexagon 26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Hexagon 27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4" name="Group 217"/>
              <p:cNvGrpSpPr/>
              <p:nvPr/>
            </p:nvGrpSpPr>
            <p:grpSpPr>
              <a:xfrm>
                <a:off x="11744752" y="4856255"/>
                <a:ext cx="1543969" cy="1495721"/>
                <a:chOff x="9145904" y="3984465"/>
                <a:chExt cx="1543969" cy="1495721"/>
              </a:xfrm>
              <a:grpFill/>
            </p:grpSpPr>
            <p:sp>
              <p:nvSpPr>
                <p:cNvPr id="15" name="Hexagon 14"/>
                <p:cNvSpPr/>
                <p:nvPr/>
              </p:nvSpPr>
              <p:spPr bwMode="auto">
                <a:xfrm rot="16200000">
                  <a:off x="9618372" y="4473931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" name="Hexagon 15"/>
                <p:cNvSpPr/>
                <p:nvPr/>
              </p:nvSpPr>
              <p:spPr bwMode="auto">
                <a:xfrm rot="16200000">
                  <a:off x="9104714" y="4475700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Hexagon 16"/>
                <p:cNvSpPr/>
                <p:nvPr/>
              </p:nvSpPr>
              <p:spPr bwMode="auto">
                <a:xfrm rot="16200000">
                  <a:off x="9360659" y="4025655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Hexagon 17"/>
                <p:cNvSpPr/>
                <p:nvPr/>
              </p:nvSpPr>
              <p:spPr bwMode="auto">
                <a:xfrm rot="16200000">
                  <a:off x="9362427" y="4923977"/>
                  <a:ext cx="597264" cy="514883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Hexagon 18"/>
                <p:cNvSpPr/>
                <p:nvPr/>
              </p:nvSpPr>
              <p:spPr bwMode="auto">
                <a:xfrm rot="5400000" flipH="1">
                  <a:off x="10133800" y="4475837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Hexagon 19"/>
                <p:cNvSpPr/>
                <p:nvPr/>
              </p:nvSpPr>
              <p:spPr bwMode="auto">
                <a:xfrm rot="5400000" flipH="1">
                  <a:off x="9875951" y="4025791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Hexagon 20"/>
                <p:cNvSpPr/>
                <p:nvPr/>
              </p:nvSpPr>
              <p:spPr bwMode="auto">
                <a:xfrm rot="5400000" flipH="1">
                  <a:off x="9877993" y="4924113"/>
                  <a:ext cx="597264" cy="514882"/>
                </a:xfrm>
                <a:prstGeom prst="hexagon">
                  <a:avLst>
                    <a:gd name="adj" fmla="val 28303"/>
                    <a:gd name="vf" fmla="val 115470"/>
                  </a:avLst>
                </a:prstGeom>
                <a:grp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3514199" y="5648960"/>
              <a:ext cx="40341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Spontaneous electron-ion par creation </a:t>
              </a:r>
              <a:endParaRPr lang="ru-RU" sz="1600" dirty="0" err="1" smtClean="0">
                <a:latin typeface="+mj-lt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614385" y="3180080"/>
            <a:ext cx="347980" cy="214674"/>
            <a:chOff x="4681220" y="3180080"/>
            <a:chExt cx="347980" cy="214674"/>
          </a:xfrm>
        </p:grpSpPr>
        <p:sp>
          <p:nvSpPr>
            <p:cNvPr id="63" name="Rectangle 62"/>
            <p:cNvSpPr/>
            <p:nvPr/>
          </p:nvSpPr>
          <p:spPr bwMode="auto">
            <a:xfrm rot="19871626">
              <a:off x="4818380" y="3215641"/>
              <a:ext cx="210820" cy="4571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4681220" y="3241040"/>
              <a:ext cx="165100" cy="153714"/>
            </a:xfrm>
            <a:prstGeom prst="ellipse">
              <a:avLst/>
            </a:prstGeom>
            <a:solidFill>
              <a:srgbClr val="FF3300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 bwMode="auto">
            <a:xfrm flipH="1">
              <a:off x="4940300" y="3180080"/>
              <a:ext cx="78740" cy="5334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71" name="Oval 70"/>
          <p:cNvSpPr/>
          <p:nvPr/>
        </p:nvSpPr>
        <p:spPr bwMode="auto">
          <a:xfrm>
            <a:off x="3714080" y="3228625"/>
            <a:ext cx="86360" cy="80404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2" name="Explosion 2 71"/>
          <p:cNvSpPr/>
          <p:nvPr/>
        </p:nvSpPr>
        <p:spPr bwMode="auto">
          <a:xfrm>
            <a:off x="3518500" y="3103245"/>
            <a:ext cx="422910" cy="394335"/>
          </a:xfrm>
          <a:prstGeom prst="irregularSeal2">
            <a:avLst/>
          </a:prstGeom>
          <a:solidFill>
            <a:srgbClr val="FF00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3" name="Explosion 2 72"/>
          <p:cNvSpPr/>
          <p:nvPr/>
        </p:nvSpPr>
        <p:spPr bwMode="auto">
          <a:xfrm>
            <a:off x="3520406" y="3112210"/>
            <a:ext cx="422910" cy="394335"/>
          </a:xfrm>
          <a:prstGeom prst="irregularSeal2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75" name="Content Placeholder 2"/>
          <p:cNvSpPr>
            <a:spLocks noGrp="1"/>
          </p:cNvSpPr>
          <p:nvPr>
            <p:ph idx="1"/>
          </p:nvPr>
        </p:nvSpPr>
        <p:spPr>
          <a:xfrm>
            <a:off x="415571" y="1045022"/>
            <a:ext cx="8464868" cy="963246"/>
          </a:xfrm>
        </p:spPr>
        <p:txBody>
          <a:bodyPr/>
          <a:lstStyle/>
          <a:p>
            <a:pPr marL="233363" indent="-233363">
              <a:buFont typeface="Arial" pitchFamily="34" charset="0"/>
              <a:buChar char="•"/>
            </a:pPr>
            <a:r>
              <a:rPr lang="en-US" sz="2000" b="1" dirty="0" smtClean="0"/>
              <a:t>Pure silicon is a semiconductor</a:t>
            </a:r>
            <a:r>
              <a:rPr lang="en-US" sz="2000" dirty="0" smtClean="0"/>
              <a:t>: is doesn’t conduct strong electrical current, because it has few free charge carriers</a:t>
            </a:r>
            <a:endParaRPr lang="ru-RU" sz="2000" dirty="0" smtClean="0"/>
          </a:p>
        </p:txBody>
      </p:sp>
      <p:sp>
        <p:nvSpPr>
          <p:cNvPr id="68" name="Content Placeholder 2"/>
          <p:cNvSpPr txBox="1">
            <a:spLocks/>
          </p:cNvSpPr>
          <p:nvPr/>
        </p:nvSpPr>
        <p:spPr bwMode="auto">
          <a:xfrm>
            <a:off x="411591" y="5989213"/>
            <a:ext cx="8464868" cy="963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7500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+mj-lt"/>
                <a:ea typeface="+mn-ea"/>
                <a:cs typeface="Neo Sans Intel"/>
              </a:defRPr>
            </a:lvl1pPr>
            <a:lvl2pPr marL="185738" indent="-18415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Font typeface="Times" pitchFamily="18" charset="0"/>
              <a:buChar char="•"/>
              <a:defRPr sz="2200" b="0" i="0">
                <a:solidFill>
                  <a:schemeClr val="tx1"/>
                </a:solidFill>
                <a:latin typeface="+mj-lt"/>
                <a:cs typeface="Neo Sans Intel"/>
              </a:defRPr>
            </a:lvl2pPr>
            <a:lvl3pPr marL="414338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2000" b="0" i="0">
                <a:solidFill>
                  <a:schemeClr val="tx1"/>
                </a:solidFill>
                <a:latin typeface="+mj-lt"/>
                <a:cs typeface="Neo Sans Intel"/>
              </a:defRPr>
            </a:lvl3pPr>
            <a:lvl4pPr marL="568325" indent="-1524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Neo Sans Intel" pitchFamily="34" charset="0"/>
              <a:buChar char="–"/>
              <a:defRPr sz="1800" b="0" i="0">
                <a:solidFill>
                  <a:schemeClr val="tx1"/>
                </a:solidFill>
                <a:latin typeface="+mj-lt"/>
                <a:cs typeface="Neo Sans Intel"/>
              </a:defRPr>
            </a:lvl4pPr>
            <a:lvl5pPr marL="7620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800" b="0" i="0">
                <a:solidFill>
                  <a:schemeClr val="tx1"/>
                </a:solidFill>
                <a:latin typeface="+mj-lt"/>
                <a:cs typeface="Neo Sans Intel"/>
              </a:defRPr>
            </a:lvl5pPr>
            <a:lvl6pPr marL="12192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6764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1336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590800" indent="-1920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33363" indent="-233363">
              <a:buFont typeface="Arial" pitchFamily="34" charset="0"/>
              <a:buChar char="•"/>
            </a:pPr>
            <a:r>
              <a:rPr lang="en-US" sz="2000" b="1" kern="0" dirty="0" smtClean="0"/>
              <a:t>Silicon oxide (SiO</a:t>
            </a:r>
            <a:r>
              <a:rPr lang="en-US" sz="2000" b="1" kern="0" baseline="-25000" dirty="0" smtClean="0"/>
              <a:t>2</a:t>
            </a:r>
            <a:r>
              <a:rPr lang="en-US" sz="2000" b="1" kern="0" dirty="0" smtClean="0"/>
              <a:t>) is an insulator</a:t>
            </a:r>
            <a:r>
              <a:rPr lang="en-US" sz="2000" kern="0" dirty="0" smtClean="0"/>
              <a:t>: sand doesn’t conduct any electrical current.</a:t>
            </a:r>
            <a:endParaRPr lang="ru-RU" sz="2000" kern="0" dirty="0" smtClean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7984926"/>
      </p:ext>
    </p:extLst>
  </p:cSld>
  <p:clrMapOvr>
    <a:masterClrMapping/>
  </p:clrMapOvr>
  <p:transition advTm="851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1 -0.01018 C 0.0073 -0.01551 0.00782 -0.01319 0.00695 -0.0169 C 0.0066 -0.01852 0.00469 -0.0213 0.00469 -0.02106 C 0.0033 -0.02731 -0.00191 -0.03495 -0.0059 -0.03843 C -0.01024 -0.04213 -0.00763 -0.04074 -0.01093 -0.04213 C -0.01197 -0.04259 -0.01423 -0.04352 -0.01423 -0.04329 C -0.01892 -0.05093 -0.03142 -0.04931 -0.03593 -0.04143 C -0.04027 -0.0338 -0.03628 -0.03935 -0.03923 -0.03542 C -0.04045 -0.03171 -0.04253 -0.02801 -0.04479 -0.025 C -0.04548 -0.02199 -0.04618 -0.01898 -0.04704 -0.0162 C -0.04774 -0.00532 -0.05225 0.01343 -0.04583 0.02083 C -0.04531 0.02431 -0.04513 0.02593 -0.04305 0.02824 C -0.04079 0.03796 -0.03368 0.04583 -0.02812 0.05185 C -0.02604 0.05394 -0.02447 0.05671 -0.02204 0.05787 C -0.02048 0.05972 -0.0184 0.06134 -0.01649 0.06227 C -0.01458 0.06482 -0.01215 0.06505 -0.00972 0.06597 C -0.00468 0.06782 -0.00052 0.07083 0.00469 0.07199 C 0.01511 0.07153 0.02553 0.07199 0.03525 0.06667 C 0.04011 0.06088 0.04584 0.05694 0.05018 0.05046 C 0.05035 0.04977 0.05053 0.04884 0.05087 0.04815 C 0.05122 0.04745 0.05209 0.04745 0.05243 0.04676 C 0.05521 0.04074 0.05469 0.03125 0.05921 0.02523 C 0.0599 0.02107 0.06059 0.0169 0.0625 0.01343 C 0.06389 -0.00301 0.06268 -0.01806 0.05921 -0.03333 C 0.05799 -0.03866 0.05487 -0.04398 0.05243 -0.04815 C 0.05122 -0.05023 0.04914 -0.05463 0.04914 -0.0544 C 0.04827 -0.0588 0.0474 -0.06412 0.04532 -0.06736 C 0.04323 -0.08079 0.04341 -0.10393 0.05573 -0.10949 C 0.05747 -0.11273 0.06112 -0.11389 0.06407 -0.11481 C 0.06598 -0.11551 0.06962 -0.1162 0.06962 -0.11597 C 0.07466 -0.11574 0.07691 -0.11505 0.08143 -0.11389 C 0.0849 -0.11088 0.08803 -0.10602 0.09184 -0.1044 C 0.09219 -0.10393 0.09254 -0.10324 0.09306 -0.10278 C 0.09358 -0.10231 0.09428 -0.10255 0.09462 -0.10208 C 0.09549 -0.10116 0.09688 -0.09838 0.09688 -0.09815 C 0.09705 -0.09768 0.09705 -0.09699 0.0974 -0.0963 C 0.09775 -0.0956 0.09844 -0.09537 0.09862 -0.09468 C 0.09983 -0.09167 0.10018 -0.08681 0.10087 -0.08356 C 0.10053 -0.0794 0.10122 -0.07477 0.09966 -0.07106 C 0.09601 -0.0625 0.08855 -0.06018 0.08195 -0.05833 C 0.07761 -0.05856 0.07344 -0.0588 0.0691 -0.05926 C 0.06094 -0.06018 0.05539 -0.07153 0.05018 -0.07847 C 0.04948 -0.08102 0.04879 -0.08194 0.0474 -0.08356 C 0.04653 -0.08704 0.04532 -0.08889 0.04306 -0.09097 C 0.04289 -0.09167 0.04289 -0.09282 0.04254 -0.09329 C 0.04219 -0.09375 0.04132 -0.09352 0.0408 -0.09398 C 0.03803 -0.09606 0.03542 -0.10023 0.03247 -0.10139 C 0.02848 -0.10671 0.02014 -0.1081 0.01476 -0.1088 C 0.00348 -0.11227 -0.00642 -0.1081 -0.01701 -0.10579 C -0.01979 -0.10463 -0.02257 -0.10324 -0.02534 -0.10208 C -0.02812 -0.09977 -0.03159 -0.09792 -0.03472 -0.09699 C -0.03715 -0.09375 -0.04079 -0.0919 -0.04357 -0.08889 C -0.04548 -0.08681 -0.04652 -0.0838 -0.04809 -0.08148 C -0.04947 -0.0794 -0.05121 -0.07801 -0.0526 -0.07616 C -0.05382 -0.0713 -0.05694 -0.06782 -0.0592 -0.06366 C -0.06024 -0.06181 -0.0625 -0.05833 -0.0625 -0.0581 C -0.06336 -0.05463 -0.06597 -0.05208 -0.06753 -0.04884 C -0.06944 -0.04051 -0.06632 -0.05278 -0.06927 -0.04444 C -0.07083 -0.03981 -0.07118 -0.03356 -0.07204 -0.0287 C -0.07291 -0.01366 -0.0743 0.00069 -0.07204 0.01574 C -0.07135 0.02083 -0.07118 0.02894 -0.06805 0.03264 C -0.06684 0.03958 -0.06458 0.04375 -0.06197 0.04977 C -0.06111 0.0544 -0.05902 0.05995 -0.05694 0.06389 C -0.05572 0.06898 -0.05277 0.07245 -0.05034 0.07639 C -0.0434 0.0875 -0.03507 0.09954 -0.02413 0.10301 C -0.02118 0.10602 -0.01736 0.10671 -0.01371 0.10741 C -0.00902 0.10995 -0.00364 0.11042 0.00139 0.11111 C 0.01094 0.11435 0.02066 0.11111 0.03021 0.10972 C 0.03247 0.10903 0.03473 0.10903 0.03698 0.10833 C 0.04202 0.10648 0.0474 0.10324 0.05243 0.10093 C 0.05608 0.09769 0.06615 0.0956 0.07084 0.09421 C 0.08195 0.09468 0.08577 0.09468 0.09462 0.0963 C 0.09688 0.09838 0.09566 0.09769 0.09809 0.09861 C 0.09914 0.09907 0.10139 0.1 0.10139 0.10023 C 0.10348 0.10208 0.10573 0.10278 0.10799 0.10463 C 0.1099 0.10625 0.10955 0.1081 0.11198 0.10903 C 0.11684 0.11343 0.12084 0.11944 0.12466 0.12523 C 0.12587 0.12708 0.12761 0.12847 0.12865 0.13056 C 0.13143 0.13588 0.13455 0.14167 0.13855 0.14537 C 0.14115 0.14769 0.14514 0.14884 0.14809 0.15046 C 0.15 0.15162 0.15417 0.15278 0.15417 0.15301 C 0.16684 0.15162 0.18039 0.14931 0.18803 0.13426 C 0.18907 0.13009 0.19011 0.12593 0.1908 0.12153 C 0.19046 0.10556 0.19254 0.1 0.1875 0.08982 C 0.18612 0.08357 0.17848 0.07477 0.17414 0.07199 C 0.17292 0.07014 0.17223 0.06921 0.17032 0.06829 C 0.16823 0.06551 0.16962 0.0669 0.1658 0.06528 C 0.16528 0.06505 0.16407 0.06458 0.16407 0.06482 C 0.16112 0.06019 0.15556 0.06065 0.15191 0.05787 C 0.14879 0.05532 0.14601 0.05139 0.14254 0.04977 C 0.14115 0.04722 0.14028 0.0463 0.13803 0.04537 C 0.13577 0.0419 0.13282 0.03912 0.13073 0.03565 C 0.12952 0.03357 0.12917 0.03102 0.12796 0.02894 C 0.12743 0.02523 0.12674 0.02153 0.12587 0.01782 C 0.12605 0.0125 0.125 -0.00255 0.12865 -0.00741 C 0.12934 -0.01273 0.13056 -0.01458 0.13299 -0.01921 C 0.13368 -0.0206 0.13577 -0.02222 0.13577 -0.02199 C 0.1375 -0.0294 0.13455 -0.01944 0.13803 -0.025 C 0.13855 -0.02569 0.1382 -0.02708 0.13855 -0.02801 C 0.13941 -0.03056 0.14497 -0.03472 0.14688 -0.03542 C 0.14896 -0.03819 0.15278 -0.03843 0.15573 -0.03912 C 0.15816 -0.03889 0.16059 -0.03889 0.16303 -0.03843 C 0.16459 -0.03819 0.16754 -0.03704 0.16754 -0.03681 C 0.1698 -0.03472 0.17205 -0.03495 0.17466 -0.03333 C 0.17657 -0.03218 0.17813 -0.03056 0.18021 -0.02963 C 0.18178 -0.02755 0.18421 -0.02523 0.18629 -0.02431 C 0.18959 -0.0206 0.19462 -0.01875 0.1974 -0.01389 C 0.19775 -0.01319 0.19827 -0.0125 0.19862 -0.01181 C 0.19896 -0.01111 0.19931 -0.01018 0.19966 -0.00949 C 0.20035 -0.0081 0.20191 -0.00579 0.20191 -0.00556 C 0.20243 -0.00347 0.20365 -0.00231 0.20417 -3.7037E-7 C 0.20452 0.00162 0.20521 0.00463 0.20521 0.00486 C 0.20504 0.01458 0.20591 0.02732 0.20139 0.03634 C 0.20053 0.04005 0.19827 0.04236 0.19636 0.04537 C 0.19566 0.04815 0.19462 0.04884 0.19254 0.04977 C 0.1908 0.05185 0.18855 0.05255 0.18629 0.05347 C 0.17362 0.06482 0.15608 0.05764 0.1408 0.05787 C 0.13612 0.05857 0.1316 0.06019 0.12691 0.06088 C 0.12431 0.06181 0.11598 0.06944 0.11407 0.07269 C 0.1132 0.07407 0.11285 0.07593 0.11198 0.07708 C 0.1099 0.07986 0.11094 0.07824 0.10851 0.0831 C 0.10816 0.0838 0.10747 0.08519 0.10747 0.08542 C 0.10643 0.08982 0.10556 0.09444 0.10365 0.09861 C 0.104 0.11921 0.1007 0.13403 0.11198 0.14676 C 0.1125 0.14931 0.12066 0.16019 0.1224 0.16088 C 0.12431 0.16435 0.12587 0.16736 0.12865 0.16968 C 0.13021 0.17292 0.13195 0.17755 0.13421 0.18009 C 0.13507 0.18519 0.13716 0.18982 0.13803 0.19491 C 0.1375 0.20579 0.13872 0.20579 0.13473 0.21204 C 0.13334 0.21736 0.12622 0.22269 0.1224 0.22384 C 0.11997 0.22454 0.11528 0.22593 0.11528 0.22616 C 0.10816 0.22546 0.10469 0.22546 0.09862 0.22384 C 0.09601 0.22315 0.09757 0.22315 0.09462 0.22153 C 0.09358 0.22107 0.09132 0.22014 0.09132 0.22037 C 0.09011 0.21829 0.08907 0.21713 0.0875 0.21574 C 0.08559 0.21204 0.08421 0.20833 0.08247 0.20463 C 0.08091 0.19583 0.08004 0.18426 0.08629 0.1787 C 0.08941 0.17292 0.09289 0.17153 0.09809 0.17037 C 0.13299 0.1713 0.13542 0.17199 0.16806 0.17037 C 0.17431 0.17014 0.18073 0.1669 0.18698 0.16597 C 0.19167 0.16273 0.19705 0.16204 0.20191 0.15857 C 0.20018 0.16111 0.2007 0.15995 0.20243 0.15926 C 0.20382 0.1588 0.20504 0.15833 0.20643 0.15787 C 0.20955 0.15324 0.21337 0.15046 0.21754 0.14815 C 0.21893 0.14537 0.22553 0.13935 0.22796 0.13704 C 0.229 0.13611 0.23056 0.13565 0.23143 0.13426 C 0.23473 0.12917 0.2375 0.12361 0.2408 0.11852 C 0.24219 0.11296 0.24028 0.11968 0.24254 0.11482 C 0.24375 0.11227 0.2441 0.1088 0.24532 0.10602 C 0.24601 0.1044 0.2474 0.10162 0.2474 0.10185 C 0.24827 0.09769 0.24966 0.09352 0.25087 0.08982 C 0.25139 0.07732 0.25296 0.06528 0.25417 0.05278 C 0.25382 0.04421 0.2533 0.03588 0.25191 0.02755 C 0.25139 0.01968 0.24914 0.00463 0.24584 -0.00208 C 0.24532 -0.00532 0.2441 -0.00926 0.24184 -0.01018 C 0.2408 -0.01481 0.23803 -0.01829 0.23577 -0.02222 C 0.23264 -0.02778 0.22969 -0.03565 0.22518 -0.03912 C 0.22362 -0.04282 0.21945 -0.04768 0.21632 -0.04884 C 0.21476 -0.05023 0.21389 -0.05324 0.21198 -0.05393 C 0.20782 -0.05556 0.20417 -0.0588 0.20018 -0.06065 C 0.19584 -0.06273 0.1908 -0.06319 0.18629 -0.06366 C 0.17657 -0.06319 0.17362 -0.06273 0.1658 -0.06134 C 0.16389 -0.06065 0.16303 -0.05949 0.16129 -0.05833 C 0.16025 -0.05764 0.15799 -0.05694 0.15799 -0.05671 C 0.15591 -0.05509 0.15382 -0.0544 0.15139 -0.05324 C 0.14983 -0.05139 0.14775 -0.04977 0.14584 -0.04884 C 0.14358 -0.04583 0.13941 -0.04028 0.13629 -0.03912 C 0.13316 -0.03495 0.129 -0.02893 0.12466 -0.02731 C 0.12292 -0.02477 0.12066 -0.02245 0.1191 -0.01991 C 0.11493 -0.01319 0.11164 -0.00579 0.10747 0.00093 C 0.104 0.00671 0.10018 0.0169 0.09584 0.02083 C 0.0948 0.02708 0.09028 0.0331 0.08698 0.03796 C 0.08542 0.04398 0.0823 0.04815 0.07917 0.05278 C 0.07796 0.05741 0.07518 0.06088 0.07362 0.06528 C 0.07223 0.06944 0.07136 0.07384 0.06962 0.07778 C 0.06893 0.08241 0.06823 0.08681 0.0658 0.09051 C 0.06476 0.09676 0.06077 0.11134 0.05747 0.11574 C 0.05678 0.11875 0.05625 0.1213 0.05469 0.12384 C 0.054 0.12824 0.05261 0.13102 0.05018 0.13426 C 0.04757 0.14444 0.03559 0.15648 0.02865 0.16088 C 0.02657 0.16227 0.02362 0.16482 0.02136 0.16528 C 0.01945 0.16574 0.0158 0.16667 0.0158 0.1669 C 0.00053 0.1662 -0.00225 0.1662 -0.01371 0.16157 C -0.01527 0.16019 -0.01684 0.15926 -0.01857 0.15857 C -0.02013 0.15694 -0.02222 0.15579 -0.02413 0.15486 C -0.02517 0.15417 -0.0276 0.15347 -0.0276 0.1537 C -0.02916 0.15116 -0.03107 0.14838 -0.03316 0.14676 C -0.03559 0.14167 -0.0342 0.14329 -0.03697 0.14074 C -0.03871 0.13727 -0.04079 0.13472 -0.04253 0.13125 C -0.0427 0.13056 -0.0427 0.12963 -0.04305 0.12894 C -0.0434 0.12824 -0.04444 0.12824 -0.04479 0.12755 C -0.04618 0.12431 -0.04566 0.12153 -0.04757 0.11782 C -0.04913 0.11134 -0.05069 0.1037 -0.05364 0.09792 C -0.05451 0.09375 -0.05572 0.08958 -0.05642 0.08519 C -0.05607 0.07662 -0.05694 0.05857 -0.05138 0.05116 C -0.05052 0.04745 -0.04791 0.04491 -0.04635 0.04167 C -0.04305 0.03495 -0.03836 0.02685 -0.03246 0.02454 C -0.02951 0.02199 -0.02673 0.02107 -0.02361 0.01944 C -0.02187 0.01852 -0.01857 0.01713 -0.01857 0.01736 C -0.01614 0.01505 -0.01267 0.01273 -0.00972 0.01273 " pathEditMode="relative" rAng="0" ptsTypes="fffffffffffffffffffffffffffffffffffffffffffffffffffffffffffffffffffffffffffffffffffffffffffffffffffffffffffffffffffffffffffffffffffffffffffffffffffffffffffffffffffffffffffffffffffffffffffffffffffffffA">
                                      <p:cBhvr>
                                        <p:cTn id="23" dur="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1" grpId="0" animBg="1"/>
      <p:bldP spid="71" grpId="1" animBg="1"/>
      <p:bldP spid="71" grpId="2" animBg="1"/>
      <p:bldP spid="72" grpId="0" animBg="1"/>
      <p:bldP spid="72" grpId="1" animBg="1"/>
      <p:bldP spid="73" grpId="0" animBg="1"/>
    </p:bldLst>
  </p:timing>
  <p:extLst mod="1">
    <p:ext uri="{3A86A75C-4F4B-4683-9AE1-C65F6400EC91}">
      <p14:laserTraceLst xmlns:p14="http://schemas.microsoft.com/office/powerpoint/2010/main">
        <p14:tracePtLst>
          <p14:tracePt t="2230" x="2847975" y="3348038"/>
          <p14:tracePt t="2240" x="3108325" y="3108325"/>
          <p14:tracePt t="2250" x="3394075" y="2955925"/>
          <p14:tracePt t="2260" x="3625850" y="2840038"/>
          <p14:tracePt t="2271" x="3848100" y="2751138"/>
          <p14:tracePt t="2283" x="4116388" y="2660650"/>
          <p14:tracePt t="2297" x="4348163" y="2581275"/>
          <p14:tracePt t="2311" x="4786313" y="2455863"/>
          <p14:tracePt t="2326" x="4867275" y="2401888"/>
          <p14:tracePt t="2342" x="4902200" y="2393950"/>
          <p14:tracePt t="2354" x="4902200" y="2384425"/>
          <p14:tracePt t="2393" x="4902200" y="2393950"/>
          <p14:tracePt t="2661" x="4946650" y="2393950"/>
          <p14:tracePt t="2670" x="5054600" y="2384425"/>
          <p14:tracePt t="2680" x="5259388" y="2322513"/>
          <p14:tracePt t="2690" x="5599113" y="2259013"/>
          <p14:tracePt t="2699" x="5973763" y="2187575"/>
          <p14:tracePt t="2711" x="6348413" y="2143125"/>
          <p14:tracePt t="2725" x="6688138" y="2143125"/>
          <p14:tracePt t="2741" x="7134225" y="2125663"/>
          <p14:tracePt t="2754" x="7340600" y="2143125"/>
          <p14:tracePt t="2768" x="7500938" y="2179638"/>
          <p14:tracePt t="2783" x="7885113" y="2268538"/>
          <p14:tracePt t="2797" x="7991475" y="2322513"/>
          <p14:tracePt t="2812" x="8188325" y="2465388"/>
          <p14:tracePt t="2825" x="8251825" y="2500313"/>
          <p14:tracePt t="2840" x="8304213" y="2527300"/>
          <p14:tracePt t="30134" x="8269288" y="2625725"/>
          <p14:tracePt t="30144" x="8215313" y="2705100"/>
          <p14:tracePt t="30155" x="8161338" y="2830513"/>
          <p14:tracePt t="30166" x="8116888" y="2938463"/>
          <p14:tracePt t="30178" x="8072438" y="3098800"/>
          <p14:tracePt t="30194" x="7966075" y="3303588"/>
          <p14:tracePt t="30207" x="7912100" y="3384550"/>
          <p14:tracePt t="30221" x="7867650" y="3446463"/>
          <p14:tracePt t="30236" x="7769225" y="3633788"/>
          <p14:tracePt t="30250" x="7732713" y="37052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" y="538479"/>
            <a:ext cx="8056880" cy="524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6" name="Group 65"/>
          <p:cNvGrpSpPr/>
          <p:nvPr/>
        </p:nvGrpSpPr>
        <p:grpSpPr>
          <a:xfrm>
            <a:off x="441960" y="769620"/>
            <a:ext cx="8351520" cy="5097780"/>
            <a:chOff x="441960" y="769620"/>
            <a:chExt cx="8351520" cy="509778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41960" y="792480"/>
              <a:ext cx="6065520" cy="507492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6461760" y="2522220"/>
              <a:ext cx="2331720" cy="33451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6858000" y="769620"/>
              <a:ext cx="1935480" cy="17526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6461760" y="784860"/>
              <a:ext cx="441960" cy="127254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76819" t="28993" r="17960" b="62179"/>
          <a:stretch/>
        </p:blipFill>
        <p:spPr bwMode="auto">
          <a:xfrm>
            <a:off x="6903720" y="2057400"/>
            <a:ext cx="420624" cy="46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524741" y="1021080"/>
            <a:ext cx="4608272" cy="47725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3" name="Group 225"/>
          <p:cNvGrpSpPr/>
          <p:nvPr/>
        </p:nvGrpSpPr>
        <p:grpSpPr>
          <a:xfrm>
            <a:off x="850264" y="1532523"/>
            <a:ext cx="4117417" cy="3737876"/>
            <a:chOff x="9171304" y="3509010"/>
            <a:chExt cx="4117417" cy="3737876"/>
          </a:xfrm>
          <a:solidFill>
            <a:schemeClr val="bg1"/>
          </a:solidFill>
        </p:grpSpPr>
        <p:grpSp>
          <p:nvGrpSpPr>
            <p:cNvPr id="15" name="Group 176"/>
            <p:cNvGrpSpPr/>
            <p:nvPr/>
          </p:nvGrpSpPr>
          <p:grpSpPr>
            <a:xfrm>
              <a:off x="9171304" y="396414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61" name="Hexagon 60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7" name="Hexagon 66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8" name="Hexagon 67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9" name="Hexagon 68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0" name="Hexagon 69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1" name="Hexagon 70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2" name="Hexagon 71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6" name="Group 177"/>
            <p:cNvGrpSpPr/>
            <p:nvPr/>
          </p:nvGrpSpPr>
          <p:grpSpPr>
            <a:xfrm>
              <a:off x="11489340" y="3511397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54" name="Hexagon 53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5" name="Hexagon 54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6" name="Hexagon 55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7" name="Hexagon 56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8" name="Hexagon 57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9" name="Hexagon 58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0" name="Hexagon 59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" name="Group 185"/>
            <p:cNvGrpSpPr/>
            <p:nvPr/>
          </p:nvGrpSpPr>
          <p:grpSpPr>
            <a:xfrm>
              <a:off x="10456752" y="4409734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47" name="Hexagon 46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8" name="Hexagon 47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9" name="Hexagon 48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0" name="Hexagon 49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1" name="Hexagon 50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2" name="Hexagon 51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3" name="Hexagon 52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" name="Group 193"/>
            <p:cNvGrpSpPr/>
            <p:nvPr/>
          </p:nvGrpSpPr>
          <p:grpSpPr>
            <a:xfrm>
              <a:off x="10200263" y="3509010"/>
              <a:ext cx="1288162" cy="1047445"/>
              <a:chOff x="9145904" y="4432741"/>
              <a:chExt cx="1288162" cy="1047445"/>
            </a:xfrm>
            <a:grpFill/>
          </p:grpSpPr>
          <p:sp>
            <p:nvSpPr>
              <p:cNvPr id="43" name="Hexagon 42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4" name="Hexagon 43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5" name="Hexagon 44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6" name="Hexagon 45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9" name="Group 201"/>
            <p:cNvGrpSpPr/>
            <p:nvPr/>
          </p:nvGrpSpPr>
          <p:grpSpPr>
            <a:xfrm>
              <a:off x="10720044" y="575116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36" name="Hexagon 35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7" name="Hexagon 36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8" name="Hexagon 37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9" name="Hexagon 38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0" name="Hexagon 39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1" name="Hexagon 40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2" name="Hexagon 41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209"/>
            <p:cNvGrpSpPr/>
            <p:nvPr/>
          </p:nvGrpSpPr>
          <p:grpSpPr>
            <a:xfrm>
              <a:off x="9432043" y="5311479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29" name="Hexagon 28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0" name="Hexagon 29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1" name="Hexagon 30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2" name="Hexagon 31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3" name="Hexagon 32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4" name="Hexagon 33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5" name="Hexagon 34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217"/>
            <p:cNvGrpSpPr/>
            <p:nvPr/>
          </p:nvGrpSpPr>
          <p:grpSpPr>
            <a:xfrm>
              <a:off x="11744752" y="485625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22" name="Hexagon 21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" name="Hexagon 22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" name="Hexagon 23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" name="Hexagon 24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" name="Hexagon 25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" name="Hexagon 26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" name="Hexagon 27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992543" y="5359637"/>
            <a:ext cx="4034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Neo Sans Intel" pitchFamily="34" charset="0"/>
              </a:rPr>
              <a:t>N</a:t>
            </a:r>
            <a:r>
              <a:rPr lang="en-US" sz="1600" dirty="0" smtClean="0">
                <a:latin typeface="Neo Sans Intel" pitchFamily="34" charset="0"/>
              </a:rPr>
              <a:t>-type semiconductor (Si doped by P atoms)</a:t>
            </a:r>
            <a:endParaRPr lang="ru-RU" sz="1600" dirty="0" err="1" smtClean="0">
              <a:latin typeface="+mn-lt"/>
            </a:endParaRPr>
          </a:p>
        </p:txBody>
      </p:sp>
      <p:grpSp>
        <p:nvGrpSpPr>
          <p:cNvPr id="2051" name="Group 2050"/>
          <p:cNvGrpSpPr/>
          <p:nvPr/>
        </p:nvGrpSpPr>
        <p:grpSpPr>
          <a:xfrm rot="14342894">
            <a:off x="1608213" y="3806391"/>
            <a:ext cx="563870" cy="597264"/>
            <a:chOff x="555836" y="1513617"/>
            <a:chExt cx="563870" cy="597264"/>
          </a:xfrm>
        </p:grpSpPr>
        <p:sp>
          <p:nvSpPr>
            <p:cNvPr id="2049" name="Rectangle 2048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2048" name="Group 2047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73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" name="Rectangle 2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5" name="Straight Connector 4"/>
                <p:cNvCxnSpPr>
                  <a:stCxn id="3" idx="0"/>
                  <a:endCxn id="73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" name="Oval 7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866195" y="2437729"/>
            <a:ext cx="563870" cy="597264"/>
            <a:chOff x="555836" y="1513617"/>
            <a:chExt cx="563870" cy="597264"/>
          </a:xfrm>
        </p:grpSpPr>
        <p:sp>
          <p:nvSpPr>
            <p:cNvPr id="91" name="Rectangle 90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95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5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94" name="Oval 93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 rot="7141084">
            <a:off x="3667669" y="3760403"/>
            <a:ext cx="563870" cy="597264"/>
            <a:chOff x="555836" y="1513617"/>
            <a:chExt cx="563870" cy="597264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03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3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02" name="Oval 101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2581457" y="260205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P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631916" y="350068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P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45971" y="391930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P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822534" y="2439095"/>
            <a:ext cx="602448" cy="597264"/>
            <a:chOff x="517258" y="1513617"/>
            <a:chExt cx="602448" cy="597264"/>
          </a:xfrm>
        </p:grpSpPr>
        <p:sp>
          <p:nvSpPr>
            <p:cNvPr id="110" name="Rectangle 109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517258" y="1513617"/>
              <a:ext cx="602448" cy="597264"/>
              <a:chOff x="517258" y="1513617"/>
              <a:chExt cx="602448" cy="597264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14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16" name="Straight Connector 115"/>
                <p:cNvCxnSpPr>
                  <a:stCxn id="115" idx="0"/>
                  <a:endCxn id="114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13" name="Oval 112"/>
              <p:cNvSpPr/>
              <p:nvPr/>
            </p:nvSpPr>
            <p:spPr bwMode="auto">
              <a:xfrm>
                <a:off x="517258" y="1853745"/>
                <a:ext cx="182880" cy="18288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solidFill>
                      <a:srgbClr val="FF0000"/>
                    </a:solidFill>
                    <a:latin typeface="Neo Sans Intel" pitchFamily="34" charset="0"/>
                    <a:cs typeface="Arial" pitchFamily="34" charset="0"/>
                  </a:rPr>
                  <a:t>+</a:t>
                </a:r>
                <a:endParaRPr lang="ru-RU" sz="2000" b="1" dirty="0" smtClean="0">
                  <a:solidFill>
                    <a:srgbClr val="FF0000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4" name="Oval 3"/>
          <p:cNvSpPr/>
          <p:nvPr/>
        </p:nvSpPr>
        <p:spPr bwMode="auto">
          <a:xfrm>
            <a:off x="2637333" y="2723381"/>
            <a:ext cx="91440" cy="9144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5219651" y="3447994"/>
            <a:ext cx="3759431" cy="657913"/>
            <a:chOff x="2798016" y="835151"/>
            <a:chExt cx="3759431" cy="657913"/>
          </a:xfrm>
        </p:grpSpPr>
        <p:grpSp>
          <p:nvGrpSpPr>
            <p:cNvPr id="118" name="Group 117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3686556" y="835152"/>
                <a:ext cx="406843" cy="561848"/>
                <a:chOff x="3686556" y="835152"/>
                <a:chExt cx="406843" cy="561848"/>
              </a:xfrm>
            </p:grpSpPr>
            <p:sp>
              <p:nvSpPr>
                <p:cNvPr id="137" name="Rectangle 136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/>
                    <p:cNvSpPr txBox="1"/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8" name="TextBox 1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11940" t="-4444" r="-5970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1" name="Group 120"/>
              <p:cNvGrpSpPr/>
              <p:nvPr/>
            </p:nvGrpSpPr>
            <p:grpSpPr>
              <a:xfrm>
                <a:off x="4158996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35" name="Rectangle 134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6" name="TextBox 1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1940" t="-4444" r="-7463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2" name="Group 121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31" name="Rectangle 130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TextBox 133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4" name="TextBox 1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7391" t="-4444" r="-5797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3" name="Group 122"/>
              <p:cNvGrpSpPr/>
              <p:nvPr/>
            </p:nvGrpSpPr>
            <p:grpSpPr>
              <a:xfrm>
                <a:off x="5457444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29" name="Rectangle 128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TextBox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1940" t="-4444" r="-7463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4" name="Group 123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25" name="Rectangle 124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7391" t="-4444" r="-5797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9" name="TextBox 118"/>
            <p:cNvSpPr txBox="1"/>
            <p:nvPr/>
          </p:nvSpPr>
          <p:spPr>
            <a:xfrm>
              <a:off x="2798016" y="1092954"/>
              <a:ext cx="920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P (+15)</a:t>
              </a:r>
              <a:endParaRPr lang="ru-RU" sz="2000" dirty="0" err="1" smtClean="0">
                <a:latin typeface="+mn-lt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5169277" y="2788557"/>
            <a:ext cx="3789911" cy="657913"/>
            <a:chOff x="2767536" y="835151"/>
            <a:chExt cx="3789911" cy="657913"/>
          </a:xfrm>
        </p:grpSpPr>
        <p:grpSp>
          <p:nvGrpSpPr>
            <p:cNvPr id="141" name="Group 140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3686556" y="835152"/>
                <a:ext cx="406843" cy="561848"/>
                <a:chOff x="3686556" y="835152"/>
                <a:chExt cx="406843" cy="561848"/>
              </a:xfrm>
            </p:grpSpPr>
            <p:sp>
              <p:nvSpPr>
                <p:cNvPr id="160" name="Rectangle 159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/>
                    <p:cNvSpPr txBox="1"/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61" name="TextBox 1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3636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4" name="Group 143"/>
              <p:cNvGrpSpPr/>
              <p:nvPr/>
            </p:nvGrpSpPr>
            <p:grpSpPr>
              <a:xfrm>
                <a:off x="4158996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58" name="Rectangle 157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TextBox 158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9" name="TextBox 1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11940" t="-4348" r="-7463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5" name="Group 144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54" name="Rectangle 153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7" name="TextBox 156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7" name="TextBox 15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/>
              <p:cNvGrpSpPr/>
              <p:nvPr/>
            </p:nvGrpSpPr>
            <p:grpSpPr>
              <a:xfrm>
                <a:off x="5457444" y="835152"/>
                <a:ext cx="401905" cy="561848"/>
                <a:chOff x="4091940" y="835152"/>
                <a:chExt cx="401905" cy="561848"/>
              </a:xfrm>
            </p:grpSpPr>
            <p:sp>
              <p:nvSpPr>
                <p:cNvPr id="152" name="Rectangle 151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TextBox 152"/>
                    <p:cNvSpPr txBox="1"/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TextBox 1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12121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7" name="Group 146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48" name="Rectangle 147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TextBox 150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1" name="TextBox 1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42" name="TextBox 141"/>
            <p:cNvSpPr txBox="1"/>
            <p:nvPr/>
          </p:nvSpPr>
          <p:spPr>
            <a:xfrm>
              <a:off x="2767536" y="1092954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Si (+14)</a:t>
              </a:r>
              <a:endParaRPr lang="ru-RU" sz="2000" dirty="0" err="1" smtClean="0">
                <a:latin typeface="+mn-lt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848694" y="3333175"/>
            <a:ext cx="602448" cy="597264"/>
            <a:chOff x="517258" y="1513617"/>
            <a:chExt cx="602448" cy="597264"/>
          </a:xfrm>
        </p:grpSpPr>
        <p:sp>
          <p:nvSpPr>
            <p:cNvPr id="163" name="Rectangle 162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64" name="Group 163"/>
            <p:cNvGrpSpPr/>
            <p:nvPr/>
          </p:nvGrpSpPr>
          <p:grpSpPr>
            <a:xfrm>
              <a:off x="517258" y="1513617"/>
              <a:ext cx="602448" cy="597264"/>
              <a:chOff x="517258" y="1513617"/>
              <a:chExt cx="602448" cy="597264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67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69" name="Straight Connector 168"/>
                <p:cNvCxnSpPr>
                  <a:stCxn id="168" idx="0"/>
                  <a:endCxn id="167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66" name="Oval 165"/>
              <p:cNvSpPr/>
              <p:nvPr/>
            </p:nvSpPr>
            <p:spPr bwMode="auto">
              <a:xfrm>
                <a:off x="517258" y="1853745"/>
                <a:ext cx="182880" cy="18288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solidFill>
                      <a:srgbClr val="FF0000"/>
                    </a:solidFill>
                    <a:latin typeface="Neo Sans Intel" pitchFamily="34" charset="0"/>
                    <a:cs typeface="Arial" pitchFamily="34" charset="0"/>
                  </a:rPr>
                  <a:t>+</a:t>
                </a:r>
                <a:endParaRPr lang="ru-RU" sz="2000" b="1" dirty="0" smtClean="0">
                  <a:solidFill>
                    <a:srgbClr val="FF0000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70" name="Oval 169"/>
          <p:cNvSpPr/>
          <p:nvPr/>
        </p:nvSpPr>
        <p:spPr bwMode="auto">
          <a:xfrm>
            <a:off x="3663493" y="3617461"/>
            <a:ext cx="91440" cy="9144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71" name="Group 170"/>
          <p:cNvGrpSpPr/>
          <p:nvPr/>
        </p:nvGrpSpPr>
        <p:grpSpPr>
          <a:xfrm flipH="1">
            <a:off x="1623228" y="3791778"/>
            <a:ext cx="602448" cy="597264"/>
            <a:chOff x="517258" y="1513617"/>
            <a:chExt cx="602448" cy="597264"/>
          </a:xfrm>
        </p:grpSpPr>
        <p:sp>
          <p:nvSpPr>
            <p:cNvPr id="172" name="Rectangle 171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517258" y="1513617"/>
              <a:ext cx="602448" cy="597264"/>
              <a:chOff x="517258" y="1513617"/>
              <a:chExt cx="602448" cy="597264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76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6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75" name="Oval 174"/>
              <p:cNvSpPr/>
              <p:nvPr/>
            </p:nvSpPr>
            <p:spPr bwMode="auto">
              <a:xfrm>
                <a:off x="517258" y="1853745"/>
                <a:ext cx="182880" cy="18288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2000" b="1" dirty="0" smtClean="0">
                    <a:solidFill>
                      <a:srgbClr val="FF0000"/>
                    </a:solidFill>
                    <a:latin typeface="Neo Sans Intel" pitchFamily="34" charset="0"/>
                    <a:cs typeface="Arial" pitchFamily="34" charset="0"/>
                  </a:rPr>
                  <a:t>+</a:t>
                </a:r>
                <a:endParaRPr lang="ru-RU" sz="2000" b="1" dirty="0" smtClean="0">
                  <a:solidFill>
                    <a:srgbClr val="FF0000"/>
                  </a:solidFill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79" name="Oval 178"/>
          <p:cNvSpPr/>
          <p:nvPr/>
        </p:nvSpPr>
        <p:spPr bwMode="auto">
          <a:xfrm flipH="1">
            <a:off x="2371117" y="4152005"/>
            <a:ext cx="91440" cy="9144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409575"/>
            <a:ext cx="8229600" cy="603885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-type Doping</a:t>
            </a:r>
            <a:endParaRPr lang="ru-RU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596389"/>
      </p:ext>
    </p:extLst>
  </p:cSld>
  <p:clrMapOvr>
    <a:masterClrMapping/>
  </p:clrMapOvr>
  <p:transition advTm="7887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pat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0973 C -0.01041 -0.00347 0.00157 -0.00972 0.00729 -0.01759 C 0.01337 -0.02546 0.02101 -0.03842 0.02795 -0.03819 L 0.04497 -0.00833 C 0.05018 0.00047 0.06337 0.00024 0.05886 0.01598 C 0.0592 0.02524 0.05139 0.02963 0.04532 0.03727 C 0.03941 0.04514 0.03177 0.06922 0.02257 0.06297 C 0.01632 0.06551 0.0033 0.0669 -0.00173 0.05811 C -0.00659 0.05371 -0.01562 0.04375 -0.01649 0.03565 C -0.01771 0.02755 -0.01007 0.01852 -0.00764 0.00973 Z " pathEditMode="relative" rAng="16440000" ptsTypes="AAAAAAAAAA"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39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35 0.00023 C -0.00313 -0.01297 0.00885 -0.01922 0.01458 -0.02709 C 0.02066 -0.03496 0.02829 -0.04792 0.03524 -0.04769 L 0.05225 -0.01783 C 0.05746 -0.00903 0.07066 -0.00926 0.06614 0.00648 C 0.06649 0.01574 0.05868 0.02014 0.0526 0.02778 C 0.0467 0.03565 0.03906 0.05972 0.02986 0.05347 C 0.02361 0.05602 0.01059 0.05741 0.00555 0.04861 C 0.00069 0.04421 -0.00834 0.03426 -0.00921 0.02616 C -0.01042 0.01805 -0.00278 0.00903 -0.00035 0.00023 Z " pathEditMode="relative" rAng="16440000" ptsTypes="AAAAAAAAAA">
                                      <p:cBhvr>
                                        <p:cTn id="84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39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88889E-6 1.48148E-6 C 0.00364 -0.01134 -0.00643 -0.01898 -0.01094 -0.02685 C -0.01546 -0.03472 -0.02118 -0.04746 -0.02743 -0.04861 L -0.04532 -0.025 C -0.05087 -0.01806 -0.06268 -0.02037 -0.06007 -0.00556 C -0.06129 0.00231 -0.05469 0.00764 -0.05 0.01528 C -0.04549 0.02338 -0.0408 0.04583 -0.03212 0.04167 C -0.02674 0.04514 -0.01511 0.04838 -0.0099 0.04143 C -0.00504 0.03842 0.00382 0.03125 0.00555 0.02407 C 0.00729 0.01736 0.00139 0.0081 3.88889E-6 1.48148E-6 Z " pathEditMode="relative" rAng="16440000" ptsTypes="AAAAAAAAAA">
                                      <p:cBhvr>
                                        <p:cTn id="86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 animBg="1"/>
      <p:bldP spid="14" grpId="0"/>
      <p:bldP spid="106" grpId="0"/>
      <p:bldP spid="107" grpId="0"/>
      <p:bldP spid="108" grpId="0"/>
      <p:bldP spid="4" grpId="0" animBg="1"/>
      <p:bldP spid="4" grpId="1" animBg="1"/>
      <p:bldP spid="170" grpId="0" animBg="1"/>
      <p:bldP spid="170" grpId="1" animBg="1"/>
      <p:bldP spid="179" grpId="0" animBg="1"/>
      <p:bldP spid="179" grpId="1" animBg="1"/>
    </p:bldLst>
  </p:timing>
  <p:extLst mod="1">
    <p:ext uri="{3A86A75C-4F4B-4683-9AE1-C65F6400EC91}">
      <p14:laserTraceLst xmlns:p14="http://schemas.microsoft.com/office/powerpoint/2010/main">
        <p14:tracePtLst>
          <p14:tracePt t="11703" x="7599363" y="3633788"/>
          <p14:tracePt t="11711" x="7527925" y="3554413"/>
          <p14:tracePt t="11721" x="7483475" y="3517900"/>
          <p14:tracePt t="11733" x="7429500" y="3429000"/>
          <p14:tracePt t="11748" x="7375525" y="3375025"/>
          <p14:tracePt t="11762" x="7277100" y="3295650"/>
          <p14:tracePt t="11776" x="7224713" y="3259138"/>
          <p14:tracePt t="11792" x="7099300" y="3197225"/>
          <p14:tracePt t="11805" x="7037388" y="3160713"/>
          <p14:tracePt t="11819" x="6983413" y="3133725"/>
          <p14:tracePt t="11833" x="6875463" y="3044825"/>
          <p14:tracePt t="11848" x="6831013" y="3000375"/>
          <p14:tracePt t="11864" x="6715125" y="2857500"/>
          <p14:tracePt t="11876" x="6697663" y="2822575"/>
          <p14:tracePt t="11890" x="6661150" y="2776538"/>
          <p14:tracePt t="11905" x="6608763" y="2714625"/>
          <p14:tracePt t="11919" x="6572250" y="2687638"/>
          <p14:tracePt t="11933" x="6537325" y="2652713"/>
          <p14:tracePt t="11947" x="6500813" y="2608263"/>
          <p14:tracePt t="11961" x="6483350" y="2571750"/>
          <p14:tracePt t="11976" x="6473825" y="2517775"/>
          <p14:tracePt t="11990" x="6473825" y="2473325"/>
          <p14:tracePt t="12004" x="6473825" y="2455863"/>
          <p14:tracePt t="12018" x="6473825" y="2438400"/>
          <p14:tracePt t="12089" x="6491288" y="2419350"/>
          <p14:tracePt t="12099" x="6527800" y="2411413"/>
          <p14:tracePt t="12109" x="6589713" y="2366963"/>
          <p14:tracePt t="12119" x="6616700" y="2366963"/>
          <p14:tracePt t="12140" x="6626225" y="2366963"/>
          <p14:tracePt t="12284" x="6634163" y="2366963"/>
          <p14:tracePt t="12294" x="6643688" y="2384425"/>
          <p14:tracePt t="12305" x="6653213" y="2384425"/>
          <p14:tracePt t="12319" x="6670675" y="2401888"/>
          <p14:tracePt t="12335" x="6688138" y="2411413"/>
          <p14:tracePt t="12348" x="6688138" y="2419350"/>
          <p14:tracePt t="12362" x="6688138" y="2438400"/>
          <p14:tracePt t="12376" x="6697663" y="2438400"/>
          <p14:tracePt t="12396" x="6705600" y="2446338"/>
          <p14:tracePt t="12407" x="6705600" y="2455863"/>
          <p14:tracePt t="12426" x="6724650" y="2482850"/>
          <p14:tracePt t="12550" x="6724650" y="2473325"/>
          <p14:tracePt t="12580" x="6724650" y="2465388"/>
          <p14:tracePt t="12621" x="6715125" y="2465388"/>
          <p14:tracePt t="12630" x="6715125" y="2455863"/>
          <p14:tracePt t="12642" x="6715125" y="2438400"/>
          <p14:tracePt t="12652" x="6715125" y="2428875"/>
          <p14:tracePt t="12672" x="6715125" y="2401888"/>
          <p14:tracePt t="12682" x="6715125" y="2393950"/>
          <p14:tracePt t="24329" x="6724650" y="2393950"/>
          <p14:tracePt t="24339" x="6732588" y="2393950"/>
          <p14:tracePt t="24349" x="6751638" y="2393950"/>
          <p14:tracePt t="24359" x="6769100" y="2393950"/>
          <p14:tracePt t="24370" x="6786563" y="2393950"/>
          <p14:tracePt t="24382" x="6804025" y="2393950"/>
          <p14:tracePt t="24399" x="6813550" y="2393950"/>
          <p14:tracePt t="24410" x="6823075" y="2393950"/>
          <p14:tracePt t="24424" x="6831013" y="2393950"/>
          <p14:tracePt t="24438" x="6848475" y="2393950"/>
          <p14:tracePt t="24453" x="6894513" y="2393950"/>
          <p14:tracePt t="24467" x="6911975" y="2393950"/>
          <p14:tracePt t="24481" x="6929438" y="2393950"/>
          <p14:tracePt t="24687" x="6946900" y="2393950"/>
          <p14:tracePt t="24697" x="6983413" y="2393950"/>
          <p14:tracePt t="24711" x="7000875" y="2393950"/>
          <p14:tracePt t="24725" x="7027863" y="2401888"/>
          <p14:tracePt t="24739" x="7037388" y="2401888"/>
          <p14:tracePt t="24788" x="7054850" y="2411413"/>
          <p14:tracePt t="24799" x="7081838" y="2411413"/>
          <p14:tracePt t="24811" x="7108825" y="2419350"/>
          <p14:tracePt t="24825" x="7126288" y="2419350"/>
          <p14:tracePt t="24839" x="7134225" y="2419350"/>
          <p14:tracePt t="24870" x="7116763" y="2401888"/>
          <p14:tracePt t="27088" x="7126288" y="2411413"/>
          <p14:tracePt t="27099" x="7180263" y="2446338"/>
          <p14:tracePt t="27110" x="7269163" y="2527300"/>
          <p14:tracePt t="27123" x="7394575" y="2643188"/>
          <p14:tracePt t="27138" x="7581900" y="2928938"/>
          <p14:tracePt t="27152" x="7608888" y="3017838"/>
          <p14:tracePt t="27166" x="7634288" y="3098800"/>
          <p14:tracePt t="27181" x="7670800" y="3446463"/>
          <p14:tracePt t="27194" x="7705725" y="3652838"/>
          <p14:tracePt t="27210" x="7848600" y="4143375"/>
          <p14:tracePt t="27223" x="7956550" y="4375150"/>
          <p14:tracePt t="27237" x="8027988" y="4537075"/>
          <p14:tracePt t="27252" x="8126413" y="4714875"/>
          <p14:tracePt t="27266" x="8143875" y="4741863"/>
          <p14:tracePt t="27280" x="8180388" y="4768850"/>
          <p14:tracePt t="27294" x="8215313" y="4776788"/>
          <p14:tracePt t="27529" x="8205788" y="4724400"/>
          <p14:tracePt t="27539" x="8205788" y="4652963"/>
          <p14:tracePt t="27551" x="8205788" y="4554538"/>
          <p14:tracePt t="27566" x="8205788" y="4473575"/>
          <p14:tracePt t="27580" x="8188325" y="4313238"/>
          <p14:tracePt t="27594" x="8180388" y="4276725"/>
          <p14:tracePt t="27610" x="8161338" y="4232275"/>
          <p14:tracePt t="27622" x="8153400" y="4232275"/>
          <p14:tracePt t="27637" x="8143875" y="4214813"/>
          <p14:tracePt t="27651" x="8134350" y="4197350"/>
          <p14:tracePt t="27665" x="8134350" y="4179888"/>
          <p14:tracePt t="27681" x="8126413" y="4133850"/>
          <p14:tracePt t="27694" x="8126413" y="4108450"/>
          <p14:tracePt t="27708" x="8126413" y="4098925"/>
          <p14:tracePt t="27722" x="8116888" y="4017963"/>
          <p14:tracePt t="27736" x="8116888" y="4000500"/>
          <p14:tracePt t="27752" x="8116888" y="3983038"/>
          <p14:tracePt t="27765" x="8116888" y="3973513"/>
          <p14:tracePt t="27845" x="8108950" y="3973513"/>
          <p14:tracePt t="27856" x="8108950" y="3965575"/>
          <p14:tracePt t="27866" x="8099425" y="3965575"/>
          <p14:tracePt t="28019" x="8081963" y="3983038"/>
          <p14:tracePt t="28029" x="8037513" y="4071938"/>
          <p14:tracePt t="28039" x="8027988" y="4108450"/>
          <p14:tracePt t="28051" x="8010525" y="4125913"/>
          <p14:tracePt t="28065" x="8001000" y="4152900"/>
          <p14:tracePt t="28162" x="8010525" y="4125913"/>
          <p14:tracePt t="28172" x="8027988" y="4071938"/>
          <p14:tracePt t="28182" x="8027988" y="4062413"/>
          <p14:tracePt t="28203" x="8027988" y="4037013"/>
          <p14:tracePt t="28213" x="8027988" y="4010025"/>
          <p14:tracePt t="28224" x="8027988" y="4000500"/>
          <p14:tracePt t="28244" x="8027988" y="3990975"/>
          <p14:tracePt t="28254" x="8027988" y="3973513"/>
          <p14:tracePt t="28428" x="8027988" y="3983038"/>
          <p14:tracePt t="28551" x="8027988" y="3973513"/>
          <p14:tracePt t="28561" x="8027988" y="3956050"/>
          <p14:tracePt t="28571" x="8027988" y="3938588"/>
          <p14:tracePt t="28582" x="8027988" y="3919538"/>
          <p14:tracePt t="28593" x="8037513" y="3911600"/>
          <p14:tracePt t="28607" x="8037513" y="3902075"/>
          <p14:tracePt t="28725" x="8037513" y="3911600"/>
          <p14:tracePt t="28735" x="8037513" y="3929063"/>
          <p14:tracePt t="32567" x="8010525" y="3929063"/>
          <p14:tracePt t="32578" x="7939088" y="3946525"/>
          <p14:tracePt t="32590" x="7813675" y="3983038"/>
          <p14:tracePt t="32605" x="7608888" y="4054475"/>
          <p14:tracePt t="32620" x="7180263" y="4214813"/>
          <p14:tracePt t="32633" x="6956425" y="4313238"/>
          <p14:tracePt t="32648" x="6670675" y="4367213"/>
          <p14:tracePt t="32662" x="6562725" y="4367213"/>
          <p14:tracePt t="32676" x="6456363" y="4340225"/>
          <p14:tracePt t="32690" x="6259513" y="4205288"/>
          <p14:tracePt t="32705" x="6205538" y="4160838"/>
          <p14:tracePt t="32719" x="6153150" y="4125913"/>
          <p14:tracePt t="32976" x="6108700" y="4125913"/>
          <p14:tracePt t="32986" x="6045200" y="4125913"/>
          <p14:tracePt t="32997" x="5938838" y="4125913"/>
          <p14:tracePt t="33008" x="5741988" y="4125913"/>
          <p14:tracePt t="33019" x="5545138" y="4125913"/>
          <p14:tracePt t="33033" x="5197475" y="4152900"/>
          <p14:tracePt t="33047" x="4759325" y="4108450"/>
          <p14:tracePt t="33062" x="4589463" y="4044950"/>
          <p14:tracePt t="33078" x="4286250" y="3938588"/>
          <p14:tracePt t="33091" x="4197350" y="3911600"/>
          <p14:tracePt t="33105" x="4089400" y="3875088"/>
          <p14:tracePt t="33120" x="3902075" y="3822700"/>
          <p14:tracePt t="33134" x="3857625" y="3803650"/>
          <p14:tracePt t="33149" x="3768725" y="3768725"/>
          <p14:tracePt t="33162" x="3732213" y="3751263"/>
          <p14:tracePt t="33176" x="3687763" y="3732213"/>
          <p14:tracePt t="33191" x="3581400" y="3705225"/>
          <p14:tracePt t="33205" x="3527425" y="3687763"/>
          <p14:tracePt t="33220" x="3419475" y="3643313"/>
          <p14:tracePt t="33234" x="3384550" y="3589338"/>
          <p14:tracePt t="33248" x="3348038" y="3554413"/>
          <p14:tracePt t="33262" x="3286125" y="3419475"/>
          <p14:tracePt t="33276" x="3259138" y="3367088"/>
          <p14:tracePt t="33291" x="3197225" y="3259138"/>
          <p14:tracePt t="33305" x="3179763" y="3214688"/>
          <p14:tracePt t="33319" x="3152775" y="3160713"/>
          <p14:tracePt t="33334" x="3108325" y="3054350"/>
          <p14:tracePt t="33347" x="3081338" y="2973388"/>
          <p14:tracePt t="33362" x="3062288" y="2938463"/>
          <p14:tracePt t="33376" x="3036888" y="2840038"/>
          <p14:tracePt t="33391" x="3027363" y="2813050"/>
          <p14:tracePt t="33405" x="3027363" y="2795588"/>
          <p14:tracePt t="33538" x="3027363" y="2803525"/>
          <p14:tracePt t="33548" x="3027363" y="2813050"/>
          <p14:tracePt t="33589" x="3027363" y="2830513"/>
          <p14:tracePt t="33599" x="3027363" y="2847975"/>
          <p14:tracePt t="33610" x="3027363" y="2857500"/>
          <p14:tracePt t="33621" x="3027363" y="2894013"/>
          <p14:tracePt t="33633" x="3017838" y="2919413"/>
          <p14:tracePt t="33647" x="3000375" y="2938463"/>
          <p14:tracePt t="33662" x="2990850" y="2955925"/>
          <p14:tracePt t="34049" x="2982913" y="2955925"/>
          <p14:tracePt t="34479" x="2982913" y="3009900"/>
          <p14:tracePt t="34498" x="2982913" y="3017838"/>
          <p14:tracePt t="34540" x="2982913" y="3027363"/>
          <p14:tracePt t="34551" x="2982913" y="3036888"/>
          <p14:tracePt t="34570" x="2982913" y="3044825"/>
          <p14:tracePt t="34590" x="2982913" y="3054350"/>
          <p14:tracePt t="34600" x="2982913" y="3062288"/>
          <p14:tracePt t="34611" x="2982913" y="3071813"/>
          <p14:tracePt t="34620" x="2982913" y="3089275"/>
          <p14:tracePt t="34631" x="2990850" y="3089275"/>
          <p14:tracePt t="34646" x="2990850" y="3108325"/>
          <p14:tracePt t="34660" x="3000375" y="3108325"/>
          <p14:tracePt t="34674" x="3009900" y="3108325"/>
          <p14:tracePt t="34689" x="3009900" y="3116263"/>
          <p14:tracePt t="35000" x="3009900" y="3108325"/>
          <p14:tracePt t="35011" x="3000375" y="3098800"/>
          <p14:tracePt t="35071" x="2990850" y="3098800"/>
          <p14:tracePt t="35082" x="2990850" y="3089275"/>
          <p14:tracePt t="35112" x="2982913" y="3089275"/>
          <p14:tracePt t="35122" x="2955925" y="3089275"/>
          <p14:tracePt t="35134" x="2919413" y="3081338"/>
          <p14:tracePt t="35146" x="2911475" y="3062288"/>
          <p14:tracePt t="35161" x="2901950" y="3062288"/>
          <p14:tracePt t="35175" x="2901950" y="3054350"/>
          <p14:tracePt t="35266" x="2911475" y="3054350"/>
          <p14:tracePt t="35286" x="2938463" y="3062288"/>
          <p14:tracePt t="35327" x="2946400" y="3062288"/>
          <p14:tracePt t="35347" x="2946400" y="3071813"/>
          <p14:tracePt t="35632" x="2946400" y="3044825"/>
          <p14:tracePt t="35644" x="2965450" y="3009900"/>
          <p14:tracePt t="35654" x="2982913" y="2965450"/>
          <p14:tracePt t="35665" x="3000375" y="2928938"/>
          <p14:tracePt t="35675" x="3017838" y="2919413"/>
          <p14:tracePt t="35689" x="3017838" y="2901950"/>
          <p14:tracePt t="35746" x="3017838" y="2911475"/>
          <p14:tracePt t="35756" x="3017838" y="2919413"/>
          <p14:tracePt t="35767" x="3017838" y="2946400"/>
          <p14:tracePt t="35776" x="3017838" y="2965450"/>
          <p14:tracePt t="35789" x="3017838" y="2990850"/>
          <p14:tracePt t="35803" x="3017838" y="3017838"/>
          <p14:tracePt t="35818" x="3017838" y="3081338"/>
          <p14:tracePt t="35831" x="3017838" y="3152775"/>
          <p14:tracePt t="35845" x="3017838" y="3224213"/>
          <p14:tracePt t="35860" x="3017838" y="3276600"/>
          <p14:tracePt t="35888" x="3017838" y="3286125"/>
          <p14:tracePt t="35930" x="3017838" y="3295650"/>
          <p14:tracePt t="35941" x="3017838" y="3313113"/>
          <p14:tracePt t="35951" x="3017838" y="3330575"/>
          <p14:tracePt t="35961" x="3009900" y="3340100"/>
          <p14:tracePt t="35973" x="3009900" y="3357563"/>
          <p14:tracePt t="35988" x="3009900" y="3375025"/>
          <p14:tracePt t="36002" x="3009900" y="3384550"/>
          <p14:tracePt t="36216" x="3027363" y="3340100"/>
          <p14:tracePt t="36226" x="3116263" y="3259138"/>
          <p14:tracePt t="36237" x="3232150" y="3133725"/>
          <p14:tracePt t="36247" x="3384550" y="2955925"/>
          <p14:tracePt t="36260" x="3473450" y="2884488"/>
          <p14:tracePt t="36274" x="3544888" y="2795588"/>
          <p14:tracePt t="36288" x="3633788" y="2687638"/>
          <p14:tracePt t="36302" x="3643313" y="2670175"/>
          <p14:tracePt t="36359" x="3633788" y="2679700"/>
          <p14:tracePt t="36369" x="3571875" y="2705100"/>
          <p14:tracePt t="36379" x="3465513" y="2768600"/>
          <p14:tracePt t="36390" x="3384550" y="2813050"/>
          <p14:tracePt t="36403" x="3357563" y="2822575"/>
          <p14:tracePt t="36417" x="3330575" y="2822575"/>
          <p14:tracePt t="36431" x="3268663" y="2822575"/>
          <p14:tracePt t="36445" x="3251200" y="2822575"/>
          <p14:tracePt t="36481" x="3241675" y="2822575"/>
          <p14:tracePt t="36523" x="3214688" y="2822575"/>
          <p14:tracePt t="36534" x="3116263" y="2847975"/>
          <p14:tracePt t="36545" x="3036888" y="2911475"/>
          <p14:tracePt t="36559" x="2965450" y="3000375"/>
          <p14:tracePt t="36573" x="2840038" y="3179763"/>
          <p14:tracePt t="36588" x="2786063" y="3232150"/>
          <p14:tracePt t="36602" x="2759075" y="3251200"/>
          <p14:tracePt t="36664" x="2776538" y="3251200"/>
          <p14:tracePt t="36675" x="2786063" y="3251200"/>
          <p14:tracePt t="36706" x="2795588" y="3251200"/>
          <p14:tracePt t="36717" x="2813050" y="3251200"/>
          <p14:tracePt t="36731" x="2840038" y="3251200"/>
          <p14:tracePt t="36746" x="2857500" y="3241675"/>
          <p14:tracePt t="36760" x="2874963" y="3241675"/>
          <p14:tracePt t="36799" x="2874963" y="3232150"/>
          <p14:tracePt t="36839" x="2884488" y="3224213"/>
          <p14:tracePt t="36850" x="2901950" y="3187700"/>
          <p14:tracePt t="36860" x="2901950" y="3170238"/>
          <p14:tracePt t="36880" x="2901950" y="3160713"/>
          <p14:tracePt t="36931" x="2901950" y="3152775"/>
          <p14:tracePt t="36952" x="2901950" y="3143250"/>
          <p14:tracePt t="37115" x="2901950" y="3133725"/>
          <p14:tracePt t="37136" x="2928938" y="3098800"/>
          <p14:tracePt t="37145" x="2973388" y="3036888"/>
          <p14:tracePt t="37159" x="2990850" y="3009900"/>
          <p14:tracePt t="37173" x="2990850" y="3000375"/>
          <p14:tracePt t="37227" x="2990850" y="2990850"/>
          <p14:tracePt t="37596" x="3009900" y="3017838"/>
          <p14:tracePt t="37606" x="3044825" y="3044825"/>
          <p14:tracePt t="37617" x="3089275" y="3081338"/>
          <p14:tracePt t="37630" x="3152775" y="3152775"/>
          <p14:tracePt t="37646" x="3384550" y="3394075"/>
          <p14:tracePt t="37659" x="3473450" y="3438525"/>
          <p14:tracePt t="37673" x="3571875" y="3490913"/>
          <p14:tracePt t="37687" x="3776663" y="3581400"/>
          <p14:tracePt t="37701" x="3884613" y="3652838"/>
          <p14:tracePt t="37716" x="4000500" y="3724275"/>
          <p14:tracePt t="37730" x="4357688" y="4044950"/>
          <p14:tracePt t="37744" x="4465638" y="4089400"/>
          <p14:tracePt t="37758" x="4589463" y="4160838"/>
          <p14:tracePt t="37954" x="4572000" y="4160838"/>
          <p14:tracePt t="37965" x="4545013" y="4160838"/>
          <p14:tracePt t="37974" x="4510088" y="4160838"/>
          <p14:tracePt t="37987" x="4483100" y="4160838"/>
          <p14:tracePt t="38002" x="4446588" y="4160838"/>
          <p14:tracePt t="38016" x="4357688" y="4152900"/>
          <p14:tracePt t="38030" x="4322763" y="4143375"/>
          <p14:tracePt t="38045" x="4241800" y="4133850"/>
          <p14:tracePt t="38059" x="4205288" y="4125913"/>
          <p14:tracePt t="38073" x="4170363" y="4116388"/>
          <p14:tracePt t="38087" x="4125913" y="4098925"/>
          <p14:tracePt t="38101" x="4116388" y="4098925"/>
          <p14:tracePt t="38116" x="4108450" y="4098925"/>
          <p14:tracePt t="38260" x="4108450" y="4108450"/>
          <p14:tracePt t="38271" x="4098925" y="4116388"/>
          <p14:tracePt t="38281" x="4081463" y="4133850"/>
          <p14:tracePt t="38291" x="4054475" y="4143375"/>
          <p14:tracePt t="38302" x="4037013" y="4152900"/>
          <p14:tracePt t="38316" x="4010025" y="4160838"/>
          <p14:tracePt t="38332" x="3867150" y="4251325"/>
          <p14:tracePt t="38345" x="3803650" y="4303713"/>
          <p14:tracePt t="38358" x="3697288" y="4394200"/>
          <p14:tracePt t="38373" x="3411538" y="4518025"/>
          <p14:tracePt t="38387" x="3251200" y="4581525"/>
          <p14:tracePt t="38403" x="3017838" y="4633913"/>
          <p14:tracePt t="38416" x="2919413" y="4652963"/>
          <p14:tracePt t="38431" x="2830513" y="4660900"/>
          <p14:tracePt t="38444" x="2608263" y="4660900"/>
          <p14:tracePt t="38458" x="2482850" y="4660900"/>
          <p14:tracePt t="38474" x="2339975" y="4697413"/>
          <p14:tracePt t="38486" x="2312988" y="4697413"/>
          <p14:tracePt t="38501" x="2303463" y="4697413"/>
          <p14:tracePt t="38812" x="2330450" y="4625975"/>
          <p14:tracePt t="38823" x="2366963" y="4537075"/>
          <p14:tracePt t="38833" x="2393950" y="4446588"/>
          <p14:tracePt t="38844" x="2438400" y="4348163"/>
          <p14:tracePt t="38858" x="2438400" y="4224338"/>
          <p14:tracePt t="38873" x="2419350" y="4098925"/>
          <p14:tracePt t="38886" x="2384425" y="4071938"/>
          <p14:tracePt t="38900" x="2347913" y="4037013"/>
          <p14:tracePt t="38915" x="2276475" y="3965575"/>
          <p14:tracePt t="38929" x="2232025" y="3946525"/>
          <p14:tracePt t="38944" x="2187575" y="3929063"/>
          <p14:tracePt t="38957" x="2160588" y="3919538"/>
          <p14:tracePt t="38972" x="2143125" y="3919538"/>
          <p14:tracePt t="38986" x="2125663" y="3911600"/>
          <p14:tracePt t="39000" x="2108200" y="3911600"/>
          <p14:tracePt t="39015" x="2089150" y="3911600"/>
          <p14:tracePt t="42317" x="2152650" y="3813175"/>
          <p14:tracePt t="42331" x="2303463" y="3625850"/>
          <p14:tracePt t="42346" x="2473325" y="3357563"/>
          <p14:tracePt t="42360" x="2714625" y="2928938"/>
          <p14:tracePt t="42375" x="2803525" y="2705100"/>
          <p14:tracePt t="42388" x="2847975" y="2428875"/>
          <p14:tracePt t="42402" x="2847975" y="2393950"/>
          <p14:tracePt t="42417" x="2847975" y="2384425"/>
          <p14:tracePt t="42431" x="2847975" y="2374900"/>
          <p14:tracePt t="42474" x="2847975" y="2116138"/>
          <p14:tracePt t="42488" x="2874963" y="2000250"/>
          <p14:tracePt t="42503" x="2928938" y="1857375"/>
          <p14:tracePt t="42517" x="2973388" y="1785938"/>
          <p14:tracePt t="42531" x="2973388" y="1758950"/>
          <p14:tracePt t="42572" x="2928938" y="1758950"/>
          <p14:tracePt t="42629" x="2928938" y="1768475"/>
          <p14:tracePt t="42644" x="2955925" y="1822450"/>
          <p14:tracePt t="42657" x="2955925" y="1866900"/>
          <p14:tracePt t="42672" x="2955925" y="1973263"/>
          <p14:tracePt t="42686" x="2990850" y="2224088"/>
          <p14:tracePt t="42701" x="3009900" y="2339975"/>
          <p14:tracePt t="42714" x="3062288" y="2554288"/>
          <p14:tracePt t="42729" x="3071813" y="2652713"/>
          <p14:tracePt t="42743" x="3081338" y="2697163"/>
          <p14:tracePt t="42757" x="3081338" y="2776538"/>
          <p14:tracePt t="42771" x="3062288" y="2786063"/>
          <p14:tracePt t="42786" x="3054350" y="2795588"/>
          <p14:tracePt t="42814" x="3054350" y="2786063"/>
          <p14:tracePt t="43119" x="3054350" y="2776538"/>
          <p14:tracePt t="43144" x="3027363" y="2822575"/>
          <p14:tracePt t="43158" x="3000375" y="2867025"/>
          <p14:tracePt t="43173" x="2965450" y="2884488"/>
          <p14:tracePt t="43187" x="2911475" y="2928938"/>
          <p14:tracePt t="43202" x="2894013" y="2946400"/>
          <p14:tracePt t="43216" x="2874963" y="2965450"/>
          <p14:tracePt t="43244" x="2867025" y="2965450"/>
          <p14:tracePt t="43273" x="2803525" y="2973388"/>
          <p14:tracePt t="43287" x="2768600" y="2973388"/>
          <p14:tracePt t="43301" x="2759075" y="2973388"/>
          <p14:tracePt t="43373" x="2768600" y="2946400"/>
          <p14:tracePt t="43387" x="2786063" y="2938463"/>
          <p14:tracePt t="43401" x="2822575" y="2928938"/>
          <p14:tracePt t="43415" x="2847975" y="2928938"/>
          <p14:tracePt t="43430" x="2894013" y="2928938"/>
          <p14:tracePt t="43458" x="2901950" y="2938463"/>
          <p14:tracePt t="43502" x="2901950" y="2955925"/>
          <p14:tracePt t="43516" x="2901950" y="2982913"/>
          <p14:tracePt t="43530" x="2901950" y="3009900"/>
          <p14:tracePt t="43543" x="2874963" y="3062288"/>
          <p14:tracePt t="43557" x="2857500" y="3089275"/>
          <p14:tracePt t="43571" x="2847975" y="3116263"/>
          <p14:tracePt t="43586" x="2813050" y="3125788"/>
          <p14:tracePt t="43599" x="2795588" y="3133725"/>
          <p14:tracePt t="43614" x="2751138" y="3143250"/>
          <p14:tracePt t="43628" x="2724150" y="3152775"/>
          <p14:tracePt t="43643" x="2670175" y="3152775"/>
          <p14:tracePt t="43657" x="2589213" y="3160713"/>
          <p14:tracePt t="43671" x="2544763" y="3170238"/>
          <p14:tracePt t="43686" x="2500313" y="3170238"/>
          <p14:tracePt t="43700" x="2482850" y="3170238"/>
          <p14:tracePt t="43742" x="2465388" y="3133725"/>
          <p14:tracePt t="43757" x="2465388" y="3081338"/>
          <p14:tracePt t="43771" x="2465388" y="3071813"/>
          <p14:tracePt t="43785" x="2465388" y="3054350"/>
          <p14:tracePt t="43800" x="2446338" y="3017838"/>
          <p14:tracePt t="43814" x="2446338" y="3009900"/>
          <p14:tracePt t="43829" x="2428875" y="2982913"/>
          <p14:tracePt t="43842" x="2428875" y="2965450"/>
          <p14:tracePt t="43857" x="2428875" y="2955925"/>
          <p14:tracePt t="43872" x="2428875" y="2911475"/>
          <p14:tracePt t="43885" x="2428875" y="2894013"/>
          <p14:tracePt t="43900" x="2428875" y="2884488"/>
          <p14:tracePt t="43928" x="2428875" y="2874963"/>
          <p14:tracePt t="43971" x="2482850" y="2874963"/>
          <p14:tracePt t="43988" x="2509838" y="2874963"/>
          <p14:tracePt t="44003" x="2544763" y="2867025"/>
          <p14:tracePt t="44019" x="2554288" y="2867025"/>
          <p14:tracePt t="44033" x="2571750" y="2867025"/>
          <p14:tracePt t="44046" x="2581275" y="2867025"/>
          <p14:tracePt t="44057" x="2598738" y="2867025"/>
          <p14:tracePt t="44072" x="2625725" y="2867025"/>
          <p14:tracePt t="44086" x="2714625" y="2867025"/>
          <p14:tracePt t="44100" x="2768600" y="2857500"/>
          <p14:tracePt t="44115" x="2847975" y="2857500"/>
          <p14:tracePt t="44129" x="2894013" y="2840038"/>
          <p14:tracePt t="44143" x="2919413" y="2813050"/>
          <p14:tracePt t="44158" x="2982913" y="2795588"/>
          <p14:tracePt t="44172" x="3017838" y="2795588"/>
          <p14:tracePt t="44186" x="3071813" y="2795588"/>
          <p14:tracePt t="44200" x="3081338" y="2795588"/>
          <p14:tracePt t="44489" x="3089275" y="2813050"/>
          <p14:tracePt t="44501" x="3098800" y="2847975"/>
          <p14:tracePt t="44515" x="3125788" y="2938463"/>
          <p14:tracePt t="44529" x="3133725" y="2990850"/>
          <p14:tracePt t="44543" x="3133725" y="3017838"/>
          <p14:tracePt t="44571" x="3133725" y="3027363"/>
          <p14:tracePt t="44585" x="3133725" y="3081338"/>
          <p14:tracePt t="44599" x="3133725" y="3098800"/>
          <p14:tracePt t="44613" x="3125788" y="3125788"/>
          <p14:tracePt t="44628" x="3098800" y="3152775"/>
          <p14:tracePt t="44656" x="3089275" y="3160713"/>
          <p14:tracePt t="44685" x="3081338" y="3160713"/>
          <p14:tracePt t="44699" x="3044825" y="3152775"/>
          <p14:tracePt t="44713" x="3017838" y="3152775"/>
          <p14:tracePt t="44728" x="2965450" y="3133725"/>
          <p14:tracePt t="44742" x="2946400" y="3125788"/>
          <p14:tracePt t="44756" x="2938463" y="3108325"/>
          <p14:tracePt t="44771" x="2919413" y="3081338"/>
          <p14:tracePt t="44784" x="2919413" y="3062288"/>
          <p14:tracePt t="44803" x="2928938" y="3009900"/>
          <p14:tracePt t="44817" x="2938463" y="2990850"/>
          <p14:tracePt t="44829" x="2955925" y="2982913"/>
          <p14:tracePt t="44843" x="2973388" y="2982913"/>
          <p14:tracePt t="44856" x="2990850" y="2982913"/>
          <p14:tracePt t="44870" x="3027363" y="2982913"/>
          <p14:tracePt t="45534" x="3054350" y="3054350"/>
          <p14:tracePt t="45549" x="3116263" y="3152775"/>
          <p14:tracePt t="45558" x="3160713" y="3197225"/>
          <p14:tracePt t="45571" x="3197225" y="3241675"/>
          <p14:tracePt t="45584" x="3251200" y="3276600"/>
          <p14:tracePt t="45599" x="3322638" y="3286125"/>
          <p14:tracePt t="45612" x="3357563" y="3276600"/>
          <p14:tracePt t="45627" x="3473450" y="3251200"/>
          <p14:tracePt t="45641" x="3544888" y="3241675"/>
          <p14:tracePt t="45656" x="3608388" y="3232150"/>
          <p14:tracePt t="45670" x="3643313" y="3224213"/>
          <p14:tracePt t="45713" x="3616325" y="3214688"/>
          <p14:tracePt t="45730" x="3554413" y="3187700"/>
          <p14:tracePt t="45745" x="3536950" y="3160713"/>
          <p14:tracePt t="45756" x="3509963" y="3152775"/>
          <p14:tracePt t="45771" x="3490913" y="3125788"/>
          <p14:tracePt t="45785" x="3465513" y="3116263"/>
          <p14:tracePt t="45799" x="3429000" y="3108325"/>
          <p14:tracePt t="45814" x="3357563" y="3108325"/>
          <p14:tracePt t="45828" x="3322638" y="3108325"/>
          <p14:tracePt t="45842" x="3214688" y="3152775"/>
          <p14:tracePt t="45856" x="3179763" y="3179763"/>
          <p14:tracePt t="45870" x="3133725" y="3205163"/>
          <p14:tracePt t="45885" x="3027363" y="3295650"/>
          <p14:tracePt t="45899" x="2973388" y="3330575"/>
          <p14:tracePt t="45913" x="2874963" y="3367088"/>
          <p14:tracePt t="45927" x="2857500" y="3375025"/>
          <p14:tracePt t="45973" x="2847975" y="3375025"/>
          <p14:tracePt t="46015" x="2894013" y="3357563"/>
          <p14:tracePt t="46028" x="2928938" y="3340100"/>
          <p14:tracePt t="46042" x="2955925" y="3322638"/>
          <p14:tracePt t="46057" x="3071813" y="3276600"/>
          <p14:tracePt t="46071" x="3143250" y="3268663"/>
          <p14:tracePt t="46083" x="3224213" y="3259138"/>
          <p14:tracePt t="46098" x="3330575" y="3241675"/>
          <p14:tracePt t="46112" x="3357563" y="3232150"/>
          <p14:tracePt t="46127" x="3411538" y="3170238"/>
          <p14:tracePt t="46141" x="3446463" y="3133725"/>
          <p14:tracePt t="46156" x="3455988" y="3108325"/>
          <p14:tracePt t="46170" x="3455988" y="3036888"/>
          <p14:tracePt t="46184" x="3446463" y="3017838"/>
          <p14:tracePt t="46198" x="3402013" y="2982913"/>
          <p14:tracePt t="46212" x="3357563" y="2965450"/>
          <p14:tracePt t="46226" x="3322638" y="2938463"/>
          <p14:tracePt t="46241" x="3214688" y="2928938"/>
          <p14:tracePt t="46255" x="3152775" y="2928938"/>
          <p14:tracePt t="46269" x="3108325" y="2928938"/>
          <p14:tracePt t="46284" x="3009900" y="2982913"/>
          <p14:tracePt t="46302" x="2894013" y="3027363"/>
          <p14:tracePt t="46316" x="2813050" y="3089275"/>
          <p14:tracePt t="46329" x="2751138" y="3125788"/>
          <p14:tracePt t="46342" x="2643188" y="3197225"/>
          <p14:tracePt t="46356" x="2581275" y="3251200"/>
          <p14:tracePt t="46370" x="2544763" y="3322638"/>
          <p14:tracePt t="46385" x="2517775" y="3348038"/>
          <p14:tracePt t="46430" x="2517775" y="3394075"/>
          <p14:tracePt t="46444" x="2517775" y="3411538"/>
          <p14:tracePt t="56166" x="2938463" y="3152775"/>
          <p14:tracePt t="56167" x="3027363" y="3098800"/>
          <p14:tracePt t="56194" x="3187700" y="3062288"/>
          <p14:tracePt t="56209" x="3384550" y="2973388"/>
          <p14:tracePt t="56221" x="3465513" y="2938463"/>
          <p14:tracePt t="56234" x="3571875" y="2840038"/>
          <p14:tracePt t="56248" x="3973513" y="2697163"/>
          <p14:tracePt t="56263" x="4205288" y="2589213"/>
          <p14:tracePt t="56277" x="4367213" y="2517775"/>
          <p14:tracePt t="56292" x="4456113" y="2438400"/>
          <p14:tracePt t="56334" x="4446588" y="2401888"/>
          <p14:tracePt t="56348" x="4419600" y="2366963"/>
          <p14:tracePt t="56363" x="4375150" y="2339975"/>
          <p14:tracePt t="56377" x="4322763" y="2339975"/>
          <p14:tracePt t="56391" x="4214813" y="2339975"/>
          <p14:tracePt t="56405" x="4143375" y="2347913"/>
          <p14:tracePt t="56420" x="4081463" y="2347913"/>
          <p14:tracePt t="56434" x="3973513" y="2347913"/>
          <p14:tracePt t="56448" x="3929063" y="2347913"/>
          <p14:tracePt t="56463" x="3813175" y="2366963"/>
          <p14:tracePt t="56477" x="3705225" y="2411413"/>
          <p14:tracePt t="56491" x="3509963" y="2544763"/>
          <p14:tracePt t="56506" x="3143250" y="2822575"/>
          <p14:tracePt t="56520" x="3009900" y="2874963"/>
          <p14:tracePt t="56534" x="2795588" y="3000375"/>
          <p14:tracePt t="56548" x="2741613" y="3054350"/>
          <p14:tracePt t="56562" x="2705100" y="3143250"/>
          <p14:tracePt t="56577" x="2714625" y="3527425"/>
          <p14:tracePt t="56905" x="2786063" y="3517900"/>
          <p14:tracePt t="56919" x="2867025" y="3465513"/>
          <p14:tracePt t="56934" x="3054350" y="3357563"/>
          <p14:tracePt t="56948" x="3089275" y="3313113"/>
          <p14:tracePt t="56962" x="3125788" y="3259138"/>
          <p14:tracePt t="56977" x="3160713" y="3179763"/>
          <p14:tracePt t="56991" x="3179763" y="3143250"/>
          <p14:tracePt t="57009" x="3187700" y="3108325"/>
          <p14:tracePt t="57051" x="3187700" y="3089275"/>
          <p14:tracePt t="57108" x="3179763" y="3089275"/>
          <p14:tracePt t="57134" x="3160713" y="3089275"/>
          <p14:tracePt t="57149" x="3143250" y="3108325"/>
          <p14:tracePt t="57163" x="3133725" y="3116263"/>
          <p14:tracePt t="57234" x="3098800" y="3143250"/>
          <p14:tracePt t="57249" x="3089275" y="3152775"/>
          <p14:tracePt t="57264" x="3071813" y="3170238"/>
          <p14:tracePt t="57277" x="3062288" y="3179763"/>
          <p14:tracePt t="57292" x="3054350" y="3197225"/>
          <p14:tracePt t="57377" x="3044825" y="3197225"/>
          <p14:tracePt t="57448" x="3027363" y="3197225"/>
          <p14:tracePt t="57463" x="3017838" y="3187700"/>
          <p14:tracePt t="57478" x="3000375" y="3187700"/>
          <p14:tracePt t="57491" x="2990850" y="3187700"/>
          <p14:tracePt t="57506" x="2973388" y="3179763"/>
          <p14:tracePt t="57521" x="2946400" y="3170238"/>
          <p14:tracePt t="57534" x="2919413" y="3160713"/>
          <p14:tracePt t="57549" x="2857500" y="3081338"/>
          <p14:tracePt t="57563" x="2830513" y="3017838"/>
          <p14:tracePt t="57577" x="2830513" y="2955925"/>
          <p14:tracePt t="57591" x="2830513" y="2938463"/>
          <p14:tracePt t="57605" x="2830513" y="2928938"/>
          <p14:tracePt t="57681" x="2874963" y="2928938"/>
          <p14:tracePt t="57698" x="2911475" y="2928938"/>
          <p14:tracePt t="57712" x="2965450" y="2928938"/>
          <p14:tracePt t="57721" x="2982913" y="2928938"/>
          <p14:tracePt t="57733" x="2990850" y="2928938"/>
          <p14:tracePt t="57762" x="3009900" y="2928938"/>
          <p14:tracePt t="57776" x="3027363" y="2928938"/>
          <p14:tracePt t="57791" x="3133725" y="2884488"/>
          <p14:tracePt t="57805" x="3187700" y="2840038"/>
          <p14:tracePt t="57819" x="3224213" y="2813050"/>
          <p14:tracePt t="57833" x="3251200" y="2803525"/>
          <p14:tracePt t="57847" x="3251200" y="2795588"/>
          <p14:tracePt t="57933" x="3241675" y="2795588"/>
          <p14:tracePt t="57947" x="3214688" y="2813050"/>
          <p14:tracePt t="57961" x="3205163" y="2830513"/>
          <p14:tracePt t="57976" x="3160713" y="2867025"/>
          <p14:tracePt t="57990" x="3133725" y="2894013"/>
          <p14:tracePt t="58005" x="3125788" y="2938463"/>
          <p14:tracePt t="58020" x="3089275" y="3000375"/>
          <p14:tracePt t="58033" x="3071813" y="3044825"/>
          <p14:tracePt t="58047" x="3054350" y="3071813"/>
          <p14:tracePt t="58119" x="3081338" y="3098800"/>
          <p14:tracePt t="58133" x="3089275" y="3108325"/>
          <p14:tracePt t="58147" x="3116263" y="3108325"/>
          <p14:tracePt t="58162" x="3205163" y="3098800"/>
          <p14:tracePt t="58176" x="3286125" y="3036888"/>
          <p14:tracePt t="58190" x="3527425" y="2608263"/>
          <p14:tracePt t="58204" x="3633788" y="2419350"/>
          <p14:tracePt t="58218" x="3687763" y="2330450"/>
          <p14:tracePt t="58233" x="3741738" y="2160588"/>
          <p14:tracePt t="58247" x="3741738" y="2133600"/>
          <p14:tracePt t="58262" x="3724275" y="2081213"/>
          <p14:tracePt t="58276" x="3687763" y="2081213"/>
          <p14:tracePt t="58290" x="3616325" y="2108200"/>
          <p14:tracePt t="58305" x="3509963" y="2170113"/>
          <p14:tracePt t="58318" x="3465513" y="2224088"/>
          <p14:tracePt t="58333" x="3384550" y="2303463"/>
          <p14:tracePt t="58347" x="3330575" y="2347913"/>
          <p14:tracePt t="58361" x="3268663" y="2393950"/>
          <p14:tracePt t="58376" x="3143250" y="2544763"/>
          <p14:tracePt t="58390" x="3098800" y="2660650"/>
          <p14:tracePt t="58404" x="3027363" y="2847975"/>
          <p14:tracePt t="58418" x="3000375" y="2911475"/>
          <p14:tracePt t="58436" x="2990850" y="3009900"/>
          <p14:tracePt t="58452" x="2982913" y="3036888"/>
          <p14:tracePt t="58465" x="2982913" y="3054350"/>
          <p14:tracePt t="58490" x="2990850" y="3098800"/>
          <p14:tracePt t="58504" x="3009900" y="3125788"/>
          <p14:tracePt t="58519" x="3071813" y="3179763"/>
          <p14:tracePt t="58533" x="3098800" y="3187700"/>
          <p14:tracePt t="58547" x="3152775" y="3197225"/>
          <p14:tracePt t="58561" x="3170238" y="3187700"/>
          <p14:tracePt t="58576" x="3214688" y="3143250"/>
          <p14:tracePt t="58590" x="3313113" y="2965450"/>
          <p14:tracePt t="58604" x="3357563" y="2894013"/>
          <p14:tracePt t="58619" x="3419475" y="2786063"/>
          <p14:tracePt t="58633" x="3419475" y="2776538"/>
          <p14:tracePt t="58661" x="3384550" y="2776538"/>
          <p14:tracePt t="58675" x="3340100" y="2786063"/>
          <p14:tracePt t="58690" x="3295650" y="2795588"/>
          <p14:tracePt t="58704" x="3170238" y="2867025"/>
          <p14:tracePt t="58718" x="3116263" y="2901950"/>
          <p14:tracePt t="58733" x="3027363" y="2965450"/>
          <p14:tracePt t="58747" x="2982913" y="3000375"/>
          <p14:tracePt t="58761" x="2955925" y="3017838"/>
          <p14:tracePt t="58776" x="2938463" y="3027363"/>
          <p14:tracePt t="58790" x="2938463" y="3044825"/>
          <p14:tracePt t="58861" x="2938463" y="3054350"/>
          <p14:tracePt t="58890" x="2938463" y="3062288"/>
          <p14:tracePt t="58904" x="2955925" y="3071813"/>
          <p14:tracePt t="58918" x="2982913" y="3089275"/>
          <p14:tracePt t="58932" x="3000375" y="3089275"/>
          <p14:tracePt t="58947" x="3027363" y="3116263"/>
          <p14:tracePt t="58964" x="3036888" y="3116263"/>
          <p14:tracePt t="58979" x="3044825" y="3116263"/>
          <p14:tracePt t="59005" x="3062288" y="3108325"/>
          <p14:tracePt t="59020" x="3071813" y="3089275"/>
          <p14:tracePt t="60405" x="3071813" y="2973388"/>
          <p14:tracePt t="60419" x="3108325" y="2795588"/>
          <p14:tracePt t="60433" x="3125788" y="2608263"/>
          <p14:tracePt t="60448" x="3143250" y="2401888"/>
          <p14:tracePt t="60463" x="3143250" y="2322513"/>
          <p14:tracePt t="60476" x="3143250" y="2224088"/>
          <p14:tracePt t="60489" x="3125788" y="1928813"/>
          <p14:tracePt t="60503" x="3108325" y="1847850"/>
          <p14:tracePt t="60517" x="3098800" y="1768475"/>
          <p14:tracePt t="60532" x="3036888" y="1428750"/>
          <p14:tracePt t="60545" x="3017838" y="1322388"/>
          <p14:tracePt t="60560" x="3009900" y="1204913"/>
          <p14:tracePt t="60574" x="2973388" y="1027113"/>
          <p14:tracePt t="60589" x="2946400" y="982663"/>
          <p14:tracePt t="60603" x="2894013" y="839788"/>
          <p14:tracePt t="60617" x="2874963" y="785813"/>
          <p14:tracePt t="60631" x="2857500" y="731838"/>
          <p14:tracePt t="60645" x="2847975" y="625475"/>
          <p14:tracePt t="60660" x="2874963" y="554038"/>
          <p14:tracePt t="60674" x="3000375" y="347663"/>
          <p14:tracePt t="60688" x="3089275" y="276225"/>
          <p14:tracePt t="60703" x="3187700" y="204788"/>
          <p14:tracePt t="60717" x="3500438" y="36513"/>
          <p14:tracePt t="60731" x="3751263" y="0"/>
          <p14:tracePt t="60745" x="4232275" y="0"/>
          <p14:tracePt t="60760" x="4375150" y="0"/>
          <p14:tracePt t="60774" x="4465638" y="0"/>
          <p14:tracePt t="60788" x="4537075" y="0"/>
          <p14:tracePt t="60803" x="4572000" y="0"/>
          <p14:tracePt t="60817" x="4652963" y="107950"/>
          <p14:tracePt t="60831" x="4697413" y="214313"/>
          <p14:tracePt t="60845" x="4732338" y="276225"/>
          <p14:tracePt t="60860" x="4786313" y="411163"/>
          <p14:tracePt t="60874" x="4803775" y="446088"/>
          <p14:tracePt t="60888" x="4813300" y="446088"/>
          <p14:tracePt t="61149" x="4697413" y="455613"/>
          <p14:tracePt t="61164" x="4562475" y="509588"/>
          <p14:tracePt t="61176" x="4473575" y="536575"/>
          <p14:tracePt t="61189" x="4402138" y="544513"/>
          <p14:tracePt t="61203" x="4340225" y="544513"/>
          <p14:tracePt t="61218" x="4276725" y="536575"/>
          <p14:tracePt t="61232" x="4241800" y="517525"/>
          <p14:tracePt t="61246" x="4098925" y="428625"/>
          <p14:tracePt t="61260" x="4027488" y="411163"/>
          <p14:tracePt t="61275" x="3965575" y="393700"/>
          <p14:tracePt t="61290" x="3894138" y="366713"/>
          <p14:tracePt t="61303" x="3857625" y="366713"/>
          <p14:tracePt t="61318" x="3813175" y="357188"/>
          <p14:tracePt t="61360" x="3803650" y="347663"/>
          <p14:tracePt t="61377" x="3795713" y="347663"/>
          <p14:tracePt t="61448" x="3732213" y="401638"/>
          <p14:tracePt t="61461" x="3643313" y="561975"/>
          <p14:tracePt t="61475" x="3616325" y="615950"/>
          <p14:tracePt t="61489" x="3589338" y="642938"/>
          <p14:tracePt t="61503" x="3562350" y="660400"/>
          <p14:tracePt t="61532" x="3554413" y="660400"/>
          <p14:tracePt t="61578" x="3527425" y="723900"/>
          <p14:tracePt t="61593" x="3517900" y="768350"/>
          <p14:tracePt t="61602" x="3509963" y="812800"/>
          <p14:tracePt t="61616" x="3500438" y="830263"/>
          <p14:tracePt t="61674" x="3527425" y="830263"/>
          <p14:tracePt t="61688" x="3598863" y="822325"/>
          <p14:tracePt t="61702" x="3616325" y="822325"/>
          <p14:tracePt t="61717" x="3643313" y="830263"/>
          <p14:tracePt t="61730" x="3652838" y="830263"/>
          <p14:tracePt t="61745" x="3670300" y="847725"/>
          <p14:tracePt t="61759" x="3732213" y="866775"/>
          <p14:tracePt t="61773" x="3768725" y="884238"/>
          <p14:tracePt t="61788" x="3840163" y="919163"/>
          <p14:tracePt t="61802" x="3867150" y="919163"/>
          <p14:tracePt t="61816" x="3894138" y="928688"/>
          <p14:tracePt t="61818" x="3911600" y="928688"/>
          <p14:tracePt t="61832" x="3938588" y="928688"/>
          <p14:tracePt t="70812" x="3687763" y="1062038"/>
          <p14:tracePt t="70826" x="3108325" y="1731963"/>
          <p14:tracePt t="70840" x="2965450" y="1911350"/>
          <p14:tracePt t="70855" x="2714625" y="2232025"/>
          <p14:tracePt t="70870" x="2643188" y="2295525"/>
          <p14:tracePt t="70883" x="2608263" y="2312988"/>
          <p14:tracePt t="70898" x="2571750" y="2322513"/>
          <p14:tracePt t="70926" x="2571750" y="2312988"/>
          <p14:tracePt t="70983" x="2598738" y="2312988"/>
          <p14:tracePt t="70998" x="2741613" y="2322513"/>
          <p14:tracePt t="71012" x="2857500" y="2322513"/>
          <p14:tracePt t="71026" x="3044825" y="2295525"/>
          <p14:tracePt t="71040" x="3465513" y="2160588"/>
          <p14:tracePt t="71054" x="3571875" y="2133600"/>
          <p14:tracePt t="71069" x="3894138" y="2081213"/>
          <p14:tracePt t="71083" x="4089400" y="2152650"/>
          <p14:tracePt t="71097" x="4232275" y="2232025"/>
          <p14:tracePt t="71112" x="4510088" y="2544763"/>
          <p14:tracePt t="71126" x="4572000" y="2660650"/>
          <p14:tracePt t="71142" x="4608513" y="2919413"/>
          <p14:tracePt t="71154" x="4608513" y="2982913"/>
          <p14:tracePt t="71168" x="4608513" y="3009900"/>
          <p14:tracePt t="71183" x="4598988" y="3017838"/>
          <p14:tracePt t="71199" x="4581525" y="3036888"/>
          <p14:tracePt t="71211" x="4500563" y="3116263"/>
          <p14:tracePt t="71224" x="4295775" y="3367088"/>
          <p14:tracePt t="71238" x="4197350" y="3517900"/>
          <p14:tracePt t="71253" x="4081463" y="3616325"/>
          <p14:tracePt t="71267" x="3929063" y="3724275"/>
          <p14:tracePt t="71281" x="3884613" y="3751263"/>
          <p14:tracePt t="71295" x="3875088" y="3751263"/>
          <p14:tracePt t="71328" x="3894138" y="3608388"/>
          <p14:tracePt t="71342" x="4062413" y="3081338"/>
          <p14:tracePt t="71353" x="4197350" y="2901950"/>
          <p14:tracePt t="71367" x="4286250" y="2830513"/>
          <p14:tracePt t="74381" x="4446588" y="2509838"/>
          <p14:tracePt t="74410" x="4537075" y="2330450"/>
          <p14:tracePt t="74424" x="4625975" y="1982788"/>
          <p14:tracePt t="74439" x="4660900" y="1866900"/>
          <p14:tracePt t="74453" x="4687888" y="1714500"/>
          <p14:tracePt t="74467" x="4687888" y="1679575"/>
          <p14:tracePt t="74479" x="4687888" y="1616075"/>
          <p14:tracePt t="74494" x="4687888" y="1589088"/>
          <p14:tracePt t="74537" x="4616450" y="1625600"/>
          <p14:tracePt t="74550" x="4572000" y="1633538"/>
          <p14:tracePt t="74565" x="4465638" y="1652588"/>
          <p14:tracePt t="74579" x="4402138" y="1670050"/>
          <p14:tracePt t="74593" x="4340225" y="1714500"/>
          <p14:tracePt t="74608" x="4197350" y="1795463"/>
          <p14:tracePt t="74622" x="4125913" y="1857375"/>
          <p14:tracePt t="74636" x="3973513" y="2000250"/>
          <p14:tracePt t="74650" x="3902075" y="2197100"/>
          <p14:tracePt t="74665" x="3830638" y="2419350"/>
          <p14:tracePt t="74680" x="3751263" y="2670175"/>
          <p14:tracePt t="74693" x="3697288" y="2884488"/>
          <p14:tracePt t="74708" x="3598863" y="3251200"/>
          <p14:tracePt t="74722" x="3554413" y="3375025"/>
          <p14:tracePt t="74736" x="3500438" y="3544888"/>
          <p14:tracePt t="74750" x="3429000" y="3759200"/>
          <p14:tracePt t="74765" x="3411538" y="3830638"/>
          <p14:tracePt t="74779" x="3411538" y="3929063"/>
          <p14:tracePt t="75040" x="3313113" y="3990975"/>
          <p14:tracePt t="75052" x="3232150" y="4037013"/>
          <p14:tracePt t="75066" x="3000375" y="4214813"/>
          <p14:tracePt t="75080" x="2901950" y="4322763"/>
          <p14:tracePt t="75094" x="2813050" y="4394200"/>
          <p14:tracePt t="75109" x="2598738" y="4537075"/>
          <p14:tracePt t="75123" x="2473325" y="4616450"/>
          <p14:tracePt t="75138" x="2322513" y="4751388"/>
          <p14:tracePt t="75152" x="2251075" y="4776788"/>
          <p14:tracePt t="75167" x="2197100" y="4830763"/>
          <p14:tracePt t="75180" x="2133600" y="4867275"/>
          <p14:tracePt t="75194" x="2108200" y="4867275"/>
          <p14:tracePt t="75209" x="2081213" y="4867275"/>
          <p14:tracePt t="75284" x="2170113" y="4867275"/>
          <p14:tracePt t="75301" x="2295525" y="4840288"/>
          <p14:tracePt t="75318" x="2366963" y="4840288"/>
          <p14:tracePt t="75330" x="2482850" y="4822825"/>
          <p14:tracePt t="75334" x="2598738" y="4813300"/>
          <p14:tracePt t="75350" x="2697163" y="4795838"/>
          <p14:tracePt t="75365" x="2847975" y="4759325"/>
          <p14:tracePt t="75378" x="2919413" y="4759325"/>
          <p14:tracePt t="75393" x="3062288" y="4786313"/>
          <p14:tracePt t="75407" x="3108325" y="4813300"/>
          <p14:tracePt t="75421" x="3125788" y="4840288"/>
          <p14:tracePt t="75436" x="3133725" y="4848225"/>
          <p14:tracePt t="75464" x="3133725" y="4857750"/>
          <p14:tracePt t="75521" x="3125788" y="4857750"/>
          <p14:tracePt t="75539" x="2919413" y="4867275"/>
          <p14:tracePt t="75553" x="2830513" y="4867275"/>
          <p14:tracePt t="75568" x="2652713" y="4867275"/>
          <p14:tracePt t="75583" x="2581275" y="4867275"/>
          <p14:tracePt t="75593" x="2544763" y="4867275"/>
          <p14:tracePt t="75694" x="2571750" y="4867275"/>
          <p14:tracePt t="75708" x="2643188" y="4867275"/>
          <p14:tracePt t="75724" x="2813050" y="4875213"/>
          <p14:tracePt t="75737" x="2884488" y="4894263"/>
          <p14:tracePt t="75751" x="3062288" y="4946650"/>
          <p14:tracePt t="75765" x="3152775" y="4965700"/>
          <p14:tracePt t="75781" x="3348038" y="5027613"/>
          <p14:tracePt t="75797" x="3465513" y="50625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" y="538479"/>
            <a:ext cx="8056880" cy="5247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6" name="Group 65"/>
          <p:cNvGrpSpPr/>
          <p:nvPr/>
        </p:nvGrpSpPr>
        <p:grpSpPr>
          <a:xfrm>
            <a:off x="441960" y="769620"/>
            <a:ext cx="8351520" cy="5097780"/>
            <a:chOff x="441960" y="769620"/>
            <a:chExt cx="8351520" cy="509778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441960" y="792480"/>
              <a:ext cx="6065520" cy="507492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dirty="0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6461760" y="2522220"/>
              <a:ext cx="2331720" cy="334518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6858000" y="769620"/>
              <a:ext cx="1935480" cy="17526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6461760" y="784860"/>
              <a:ext cx="441960" cy="127254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 l="65884" t="28992" r="28868" b="62202"/>
          <a:stretch/>
        </p:blipFill>
        <p:spPr bwMode="auto">
          <a:xfrm>
            <a:off x="6025700" y="2060104"/>
            <a:ext cx="422787" cy="46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555171" y="1013460"/>
            <a:ext cx="5120009" cy="477259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13" name="Group 225"/>
          <p:cNvGrpSpPr/>
          <p:nvPr/>
        </p:nvGrpSpPr>
        <p:grpSpPr>
          <a:xfrm>
            <a:off x="850264" y="1532523"/>
            <a:ext cx="4117417" cy="3737876"/>
            <a:chOff x="9171304" y="3509010"/>
            <a:chExt cx="4117417" cy="3737876"/>
          </a:xfrm>
          <a:solidFill>
            <a:schemeClr val="bg1"/>
          </a:solidFill>
        </p:grpSpPr>
        <p:grpSp>
          <p:nvGrpSpPr>
            <p:cNvPr id="15" name="Group 176"/>
            <p:cNvGrpSpPr/>
            <p:nvPr/>
          </p:nvGrpSpPr>
          <p:grpSpPr>
            <a:xfrm>
              <a:off x="9171304" y="396414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61" name="Hexagon 60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7" name="Hexagon 66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8" name="Hexagon 67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9" name="Hexagon 68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0" name="Hexagon 69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1" name="Hexagon 70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72" name="Hexagon 71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6" name="Group 177"/>
            <p:cNvGrpSpPr/>
            <p:nvPr/>
          </p:nvGrpSpPr>
          <p:grpSpPr>
            <a:xfrm>
              <a:off x="11489340" y="3511397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54" name="Hexagon 53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5" name="Hexagon 54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6" name="Hexagon 55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7" name="Hexagon 56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8" name="Hexagon 57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9" name="Hexagon 58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60" name="Hexagon 59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7" name="Group 185"/>
            <p:cNvGrpSpPr/>
            <p:nvPr/>
          </p:nvGrpSpPr>
          <p:grpSpPr>
            <a:xfrm>
              <a:off x="10456752" y="4409734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47" name="Hexagon 46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8" name="Hexagon 47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9" name="Hexagon 48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0" name="Hexagon 49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1" name="Hexagon 50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2" name="Hexagon 51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53" name="Hexagon 52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8" name="Group 193"/>
            <p:cNvGrpSpPr/>
            <p:nvPr/>
          </p:nvGrpSpPr>
          <p:grpSpPr>
            <a:xfrm>
              <a:off x="10200263" y="3509010"/>
              <a:ext cx="1288162" cy="1047445"/>
              <a:chOff x="9145904" y="4432741"/>
              <a:chExt cx="1288162" cy="1047445"/>
            </a:xfrm>
            <a:grpFill/>
          </p:grpSpPr>
          <p:sp>
            <p:nvSpPr>
              <p:cNvPr id="43" name="Hexagon 42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4" name="Hexagon 43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5" name="Hexagon 44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6" name="Hexagon 45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9" name="Group 201"/>
            <p:cNvGrpSpPr/>
            <p:nvPr/>
          </p:nvGrpSpPr>
          <p:grpSpPr>
            <a:xfrm>
              <a:off x="10720044" y="575116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36" name="Hexagon 35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7" name="Hexagon 36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8" name="Hexagon 37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9" name="Hexagon 38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0" name="Hexagon 39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1" name="Hexagon 40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42" name="Hexagon 41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0" name="Group 209"/>
            <p:cNvGrpSpPr/>
            <p:nvPr/>
          </p:nvGrpSpPr>
          <p:grpSpPr>
            <a:xfrm>
              <a:off x="9432043" y="5311479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29" name="Hexagon 28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0" name="Hexagon 29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1" name="Hexagon 30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2" name="Hexagon 31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3" name="Hexagon 32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4" name="Hexagon 33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35" name="Hexagon 34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1" name="Group 217"/>
            <p:cNvGrpSpPr/>
            <p:nvPr/>
          </p:nvGrpSpPr>
          <p:grpSpPr>
            <a:xfrm>
              <a:off x="11744752" y="4856255"/>
              <a:ext cx="1543969" cy="1495721"/>
              <a:chOff x="9145904" y="3984465"/>
              <a:chExt cx="1543969" cy="1495721"/>
            </a:xfrm>
            <a:grpFill/>
          </p:grpSpPr>
          <p:sp>
            <p:nvSpPr>
              <p:cNvPr id="22" name="Hexagon 21"/>
              <p:cNvSpPr/>
              <p:nvPr/>
            </p:nvSpPr>
            <p:spPr bwMode="auto">
              <a:xfrm rot="16200000">
                <a:off x="9618372" y="4473931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3" name="Hexagon 22"/>
              <p:cNvSpPr/>
              <p:nvPr/>
            </p:nvSpPr>
            <p:spPr bwMode="auto">
              <a:xfrm rot="16200000">
                <a:off x="9104714" y="4475700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4" name="Hexagon 23"/>
              <p:cNvSpPr/>
              <p:nvPr/>
            </p:nvSpPr>
            <p:spPr bwMode="auto">
              <a:xfrm rot="16200000">
                <a:off x="9360659" y="4025655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dirty="0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5" name="Hexagon 24"/>
              <p:cNvSpPr/>
              <p:nvPr/>
            </p:nvSpPr>
            <p:spPr bwMode="auto">
              <a:xfrm rot="16200000">
                <a:off x="9362427" y="4923977"/>
                <a:ext cx="597264" cy="514883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6" name="Hexagon 25"/>
              <p:cNvSpPr/>
              <p:nvPr/>
            </p:nvSpPr>
            <p:spPr bwMode="auto">
              <a:xfrm rot="5400000" flipH="1">
                <a:off x="10133800" y="4475837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7" name="Hexagon 26"/>
              <p:cNvSpPr/>
              <p:nvPr/>
            </p:nvSpPr>
            <p:spPr bwMode="auto">
              <a:xfrm rot="5400000" flipH="1">
                <a:off x="9875951" y="4025791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  <p:sp>
            <p:nvSpPr>
              <p:cNvPr id="28" name="Hexagon 27"/>
              <p:cNvSpPr/>
              <p:nvPr/>
            </p:nvSpPr>
            <p:spPr bwMode="auto">
              <a:xfrm rot="5400000" flipH="1">
                <a:off x="9877993" y="4924113"/>
                <a:ext cx="597264" cy="514882"/>
              </a:xfrm>
              <a:prstGeom prst="hexagon">
                <a:avLst>
                  <a:gd name="adj" fmla="val 28303"/>
                  <a:gd name="vf" fmla="val 115470"/>
                </a:avLst>
              </a:prstGeom>
              <a:grp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992543" y="5359637"/>
            <a:ext cx="4034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Neo Sans Intel" pitchFamily="34" charset="0"/>
              </a:rPr>
              <a:t>P-type semiconductor (Si doped by Al atoms)</a:t>
            </a:r>
            <a:endParaRPr lang="ru-RU" sz="1600" dirty="0" err="1" smtClean="0">
              <a:latin typeface="+mn-lt"/>
            </a:endParaRPr>
          </a:p>
        </p:txBody>
      </p:sp>
      <p:grpSp>
        <p:nvGrpSpPr>
          <p:cNvPr id="2051" name="Group 2050"/>
          <p:cNvGrpSpPr/>
          <p:nvPr/>
        </p:nvGrpSpPr>
        <p:grpSpPr>
          <a:xfrm rot="14342894">
            <a:off x="1608213" y="3806391"/>
            <a:ext cx="563870" cy="597264"/>
            <a:chOff x="555836" y="1513617"/>
            <a:chExt cx="563870" cy="597264"/>
          </a:xfrm>
        </p:grpSpPr>
        <p:sp>
          <p:nvSpPr>
            <p:cNvPr id="2049" name="Rectangle 2048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2048" name="Group 2047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73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" name="Rectangle 2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5" name="Straight Connector 4"/>
                <p:cNvCxnSpPr>
                  <a:stCxn id="3" idx="0"/>
                  <a:endCxn id="73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FF00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8" name="Oval 7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866195" y="2437729"/>
            <a:ext cx="563870" cy="597264"/>
            <a:chOff x="555836" y="1513617"/>
            <a:chExt cx="563870" cy="597264"/>
          </a:xfrm>
        </p:grpSpPr>
        <p:sp>
          <p:nvSpPr>
            <p:cNvPr id="91" name="Rectangle 90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95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5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FF00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94" name="Oval 93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 rot="7141084">
            <a:off x="3667669" y="3760403"/>
            <a:ext cx="563870" cy="597264"/>
            <a:chOff x="555836" y="1513617"/>
            <a:chExt cx="563870" cy="597264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55836" y="1662681"/>
              <a:ext cx="97155" cy="3198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ru-RU" sz="2000" b="1" smtClean="0">
                <a:latin typeface="Neo Sans Intel" pitchFamily="34" charset="0"/>
                <a:cs typeface="Arial" pitchFamily="34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59931" y="1513617"/>
              <a:ext cx="559775" cy="597264"/>
              <a:chOff x="559931" y="1513617"/>
              <a:chExt cx="559775" cy="597264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571919" y="1513617"/>
                <a:ext cx="547787" cy="597264"/>
                <a:chOff x="571919" y="1513617"/>
                <a:chExt cx="547787" cy="597264"/>
              </a:xfrm>
            </p:grpSpPr>
            <p:sp>
              <p:nvSpPr>
                <p:cNvPr id="103" name="Hexagon 72"/>
                <p:cNvSpPr/>
                <p:nvPr/>
              </p:nvSpPr>
              <p:spPr bwMode="auto">
                <a:xfrm rot="16200000">
                  <a:off x="563633" y="1554807"/>
                  <a:ext cx="597264" cy="514883"/>
                </a:xfrm>
                <a:custGeom>
                  <a:avLst/>
                  <a:gdLst>
                    <a:gd name="connsiteX0" fmla="*/ 0 w 597264"/>
                    <a:gd name="connsiteY0" fmla="*/ 257442 h 514883"/>
                    <a:gd name="connsiteX1" fmla="*/ 145727 w 597264"/>
                    <a:gd name="connsiteY1" fmla="*/ 0 h 514883"/>
                    <a:gd name="connsiteX2" fmla="*/ 451537 w 597264"/>
                    <a:gd name="connsiteY2" fmla="*/ 0 h 514883"/>
                    <a:gd name="connsiteX3" fmla="*/ 597264 w 597264"/>
                    <a:gd name="connsiteY3" fmla="*/ 257442 h 514883"/>
                    <a:gd name="connsiteX4" fmla="*/ 451537 w 597264"/>
                    <a:gd name="connsiteY4" fmla="*/ 514883 h 514883"/>
                    <a:gd name="connsiteX5" fmla="*/ 145727 w 597264"/>
                    <a:gd name="connsiteY5" fmla="*/ 514883 h 514883"/>
                    <a:gd name="connsiteX6" fmla="*/ 0 w 597264"/>
                    <a:gd name="connsiteY6" fmla="*/ 257442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  <a:gd name="connsiteX6" fmla="*/ 542977 w 597264"/>
                    <a:gd name="connsiteY6" fmla="*/ 91440 h 514883"/>
                    <a:gd name="connsiteX0" fmla="*/ 451537 w 597264"/>
                    <a:gd name="connsiteY0" fmla="*/ 0 h 514883"/>
                    <a:gd name="connsiteX1" fmla="*/ 597264 w 597264"/>
                    <a:gd name="connsiteY1" fmla="*/ 257442 h 514883"/>
                    <a:gd name="connsiteX2" fmla="*/ 451537 w 597264"/>
                    <a:gd name="connsiteY2" fmla="*/ 514883 h 514883"/>
                    <a:gd name="connsiteX3" fmla="*/ 145727 w 597264"/>
                    <a:gd name="connsiteY3" fmla="*/ 514883 h 514883"/>
                    <a:gd name="connsiteX4" fmla="*/ 0 w 597264"/>
                    <a:gd name="connsiteY4" fmla="*/ 257442 h 514883"/>
                    <a:gd name="connsiteX5" fmla="*/ 145727 w 597264"/>
                    <a:gd name="connsiteY5" fmla="*/ 0 h 514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7264" h="514883">
                      <a:moveTo>
                        <a:pt x="451537" y="0"/>
                      </a:moveTo>
                      <a:lnTo>
                        <a:pt x="597264" y="257442"/>
                      </a:lnTo>
                      <a:lnTo>
                        <a:pt x="451537" y="514883"/>
                      </a:lnTo>
                      <a:lnTo>
                        <a:pt x="145727" y="514883"/>
                      </a:lnTo>
                      <a:lnTo>
                        <a:pt x="0" y="257442"/>
                      </a:lnTo>
                      <a:lnTo>
                        <a:pt x="145727" y="0"/>
                      </a:lnTo>
                    </a:path>
                  </a:pathLst>
                </a:custGeom>
                <a:solidFill>
                  <a:schemeClr val="bg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 bwMode="auto">
                <a:xfrm>
                  <a:off x="571919" y="1659255"/>
                  <a:ext cx="70104" cy="306706"/>
                </a:xfrm>
                <a:prstGeom prst="rect">
                  <a:avLst/>
                </a:prstGeom>
                <a:noFill/>
                <a:ln w="3175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2000" b="1" smtClean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3" idx="5"/>
                </p:cNvCxnSpPr>
                <p:nvPr/>
              </p:nvCxnSpPr>
              <p:spPr bwMode="auto">
                <a:xfrm flipH="1">
                  <a:off x="604824" y="1659255"/>
                  <a:ext cx="2147" cy="305899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rgbClr val="FF0000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  <p:sp>
            <p:nvSpPr>
              <p:cNvPr id="102" name="Oval 101"/>
              <p:cNvSpPr/>
              <p:nvPr/>
            </p:nvSpPr>
            <p:spPr bwMode="auto">
              <a:xfrm>
                <a:off x="559931" y="1926898"/>
                <a:ext cx="91751" cy="91751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ru-RU" sz="2000" b="1" smtClean="0">
                  <a:latin typeface="Neo Sans Inte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052" name="TextBox 2051"/>
          <p:cNvSpPr txBox="1"/>
          <p:nvPr/>
        </p:nvSpPr>
        <p:spPr>
          <a:xfrm>
            <a:off x="2510337" y="260205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Al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135633" y="393344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Al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28079" y="3486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Neo Sans Intel Medium" panose="020B0604020202020204" pitchFamily="34" charset="0"/>
              </a:rPr>
              <a:t>Al</a:t>
            </a:r>
            <a:endParaRPr lang="ru-RU" dirty="0" err="1" smtClean="0">
              <a:solidFill>
                <a:srgbClr val="7030A0"/>
              </a:solidFill>
              <a:latin typeface="+mn-lt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169277" y="2788557"/>
            <a:ext cx="3789911" cy="657913"/>
            <a:chOff x="2767536" y="835151"/>
            <a:chExt cx="3789911" cy="657913"/>
          </a:xfrm>
        </p:grpSpPr>
        <p:grpSp>
          <p:nvGrpSpPr>
            <p:cNvPr id="110" name="Group 109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3686556" y="835152"/>
                <a:ext cx="406843" cy="561848"/>
                <a:chOff x="3686556" y="835152"/>
                <a:chExt cx="406843" cy="561848"/>
              </a:xfrm>
            </p:grpSpPr>
            <p:sp>
              <p:nvSpPr>
                <p:cNvPr id="129" name="Rectangle 128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30" name="TextBox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13636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3" name="Group 112"/>
              <p:cNvGrpSpPr/>
              <p:nvPr/>
            </p:nvGrpSpPr>
            <p:grpSpPr>
              <a:xfrm>
                <a:off x="4158996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27" name="Rectangle 126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11940" t="-4348" r="-7463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4" name="Group 113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23" name="Rectangle 122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TextBox 125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6" name="TextBox 1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5" name="Group 114"/>
              <p:cNvGrpSpPr/>
              <p:nvPr/>
            </p:nvGrpSpPr>
            <p:grpSpPr>
              <a:xfrm>
                <a:off x="5457444" y="835152"/>
                <a:ext cx="401905" cy="561848"/>
                <a:chOff x="4091940" y="835152"/>
                <a:chExt cx="401905" cy="561848"/>
              </a:xfrm>
            </p:grpSpPr>
            <p:sp>
              <p:nvSpPr>
                <p:cNvPr id="121" name="Rectangle 120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TextBox 1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l="-12121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6" name="Group 115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17" name="Rectangle 116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20" name="TextBox 1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1" name="TextBox 110"/>
            <p:cNvSpPr txBox="1"/>
            <p:nvPr/>
          </p:nvSpPr>
          <p:spPr>
            <a:xfrm>
              <a:off x="2767536" y="1092954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Si (+14)</a:t>
              </a:r>
              <a:endParaRPr lang="ru-RU" sz="2000" dirty="0" err="1" smtClean="0">
                <a:latin typeface="+mn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181454" y="3426801"/>
            <a:ext cx="3789911" cy="657913"/>
            <a:chOff x="2767536" y="835151"/>
            <a:chExt cx="3789911" cy="657913"/>
          </a:xfrm>
        </p:grpSpPr>
        <p:grpSp>
          <p:nvGrpSpPr>
            <p:cNvPr id="132" name="Group 131"/>
            <p:cNvGrpSpPr/>
            <p:nvPr/>
          </p:nvGrpSpPr>
          <p:grpSpPr>
            <a:xfrm>
              <a:off x="3686556" y="835151"/>
              <a:ext cx="2870891" cy="562865"/>
              <a:chOff x="3686556" y="835151"/>
              <a:chExt cx="2870891" cy="562865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3686556" y="835152"/>
                <a:ext cx="406843" cy="561848"/>
                <a:chOff x="3686556" y="835152"/>
                <a:chExt cx="406843" cy="561848"/>
              </a:xfrm>
            </p:grpSpPr>
            <p:sp>
              <p:nvSpPr>
                <p:cNvPr id="151" name="Rectangle 150"/>
                <p:cNvSpPr/>
                <p:nvPr/>
              </p:nvSpPr>
              <p:spPr bwMode="auto">
                <a:xfrm>
                  <a:off x="374142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/>
                    <p:cNvSpPr txBox="1"/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6556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13636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5" name="Group 134"/>
              <p:cNvGrpSpPr/>
              <p:nvPr/>
            </p:nvGrpSpPr>
            <p:grpSpPr>
              <a:xfrm>
                <a:off x="4158996" y="835152"/>
                <a:ext cx="406843" cy="561848"/>
                <a:chOff x="4091940" y="835152"/>
                <a:chExt cx="406843" cy="561848"/>
              </a:xfrm>
            </p:grpSpPr>
            <p:sp>
              <p:nvSpPr>
                <p:cNvPr id="149" name="Rectangle 148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TextBox 149"/>
                    <p:cNvSpPr txBox="1"/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0" name="TextBox 1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6843" cy="276999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11940" t="-4348" r="-7463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6" name="Group 135"/>
              <p:cNvGrpSpPr/>
              <p:nvPr/>
            </p:nvGrpSpPr>
            <p:grpSpPr>
              <a:xfrm>
                <a:off x="4553647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45" name="Rectangle 144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>
                      <a:latin typeface="Neo Sans Intel" pitchFamily="34" charset="0"/>
                      <a:cs typeface="Arial" pitchFamily="34" charset="0"/>
                    </a:rPr>
                    <a:t>↑↓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TextBox 147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8" name="TextBox 1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7" name="Group 136"/>
              <p:cNvGrpSpPr/>
              <p:nvPr/>
            </p:nvGrpSpPr>
            <p:grpSpPr>
              <a:xfrm>
                <a:off x="5457444" y="835152"/>
                <a:ext cx="401905" cy="561848"/>
                <a:chOff x="4091940" y="835152"/>
                <a:chExt cx="401905" cy="561848"/>
              </a:xfrm>
            </p:grpSpPr>
            <p:sp>
              <p:nvSpPr>
                <p:cNvPr id="143" name="Rectangle 142"/>
                <p:cNvSpPr/>
                <p:nvPr/>
              </p:nvSpPr>
              <p:spPr bwMode="auto">
                <a:xfrm>
                  <a:off x="4091940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/>
                    <p:cNvSpPr txBox="1"/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4" name="TextBox 1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1940" y="835152"/>
                      <a:ext cx="401905" cy="276999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12121" t="-4348" r="-7576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8" name="Group 137"/>
              <p:cNvGrpSpPr/>
              <p:nvPr/>
            </p:nvGrpSpPr>
            <p:grpSpPr>
              <a:xfrm>
                <a:off x="5852095" y="835151"/>
                <a:ext cx="705352" cy="562865"/>
                <a:chOff x="4553647" y="835151"/>
                <a:chExt cx="705352" cy="562865"/>
              </a:xfrm>
            </p:grpSpPr>
            <p:sp>
              <p:nvSpPr>
                <p:cNvPr id="139" name="Rectangle 138"/>
                <p:cNvSpPr/>
                <p:nvPr/>
              </p:nvSpPr>
              <p:spPr bwMode="auto">
                <a:xfrm>
                  <a:off x="4553647" y="1159256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0" name="Rectangle 139"/>
                <p:cNvSpPr/>
                <p:nvPr/>
              </p:nvSpPr>
              <p:spPr bwMode="auto">
                <a:xfrm>
                  <a:off x="4788213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1400" b="1" dirty="0" smtClean="0">
                      <a:latin typeface="Neo Sans Intel" pitchFamily="34" charset="0"/>
                      <a:cs typeface="Arial" pitchFamily="34" charset="0"/>
                    </a:rPr>
                    <a:t>↑</a:t>
                  </a:r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1" name="Rectangle 140"/>
                <p:cNvSpPr/>
                <p:nvPr/>
              </p:nvSpPr>
              <p:spPr bwMode="auto">
                <a:xfrm>
                  <a:off x="5022779" y="1158240"/>
                  <a:ext cx="236220" cy="238760"/>
                </a:xfrm>
                <a:prstGeom prst="rect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endParaRPr lang="ru-RU" sz="1400" b="1" dirty="0">
                    <a:latin typeface="Neo Sans Intel" pitchFamily="34" charset="0"/>
                    <a:cs typeface="Arial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/>
                    <p:cNvSpPr txBox="1"/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 err="1" smtClean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2" name="TextBox 14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310" y="835151"/>
                      <a:ext cx="421782" cy="276999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18841" t="-4348" r="-4348" b="-326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33" name="TextBox 132"/>
            <p:cNvSpPr txBox="1"/>
            <p:nvPr/>
          </p:nvSpPr>
          <p:spPr>
            <a:xfrm>
              <a:off x="2767536" y="1092954"/>
              <a:ext cx="9957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n-lt"/>
                </a:rPr>
                <a:t>Al (+13)</a:t>
              </a:r>
              <a:endParaRPr lang="ru-RU" sz="2000" dirty="0" err="1" smtClean="0">
                <a:latin typeface="+mn-lt"/>
              </a:endParaRPr>
            </a:p>
          </p:txBody>
        </p:sp>
      </p:grpSp>
      <p:sp>
        <p:nvSpPr>
          <p:cNvPr id="153" name="Oval 152"/>
          <p:cNvSpPr/>
          <p:nvPr/>
        </p:nvSpPr>
        <p:spPr bwMode="auto">
          <a:xfrm>
            <a:off x="3590630" y="2364695"/>
            <a:ext cx="182880" cy="18288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rPr>
              <a:t>+</a:t>
            </a:r>
            <a:endParaRPr lang="ru-RU" sz="2000" b="1" dirty="0" smtClean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54" name="Oval 153"/>
          <p:cNvSpPr/>
          <p:nvPr/>
        </p:nvSpPr>
        <p:spPr bwMode="auto">
          <a:xfrm>
            <a:off x="3588105" y="2539337"/>
            <a:ext cx="91440" cy="9144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2000" b="1" dirty="0" smtClean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55" name="Oval 154"/>
          <p:cNvSpPr/>
          <p:nvPr/>
        </p:nvSpPr>
        <p:spPr bwMode="auto">
          <a:xfrm>
            <a:off x="2826014" y="2812995"/>
            <a:ext cx="182880" cy="182880"/>
          </a:xfrm>
          <a:prstGeom prst="ellipse">
            <a:avLst/>
          </a:prstGeom>
          <a:gradFill flip="none" rotWithShape="1">
            <a:gsLst>
              <a:gs pos="5000">
                <a:schemeClr val="accent2"/>
              </a:gs>
              <a:gs pos="95000">
                <a:schemeClr val="accent1"/>
              </a:gs>
            </a:gsLst>
            <a:lin ang="16200000" scaled="0"/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0" tIns="0" rIns="0" bIns="27432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dirty="0" smtClean="0">
                <a:latin typeface="Neo Sans Intel" pitchFamily="34" charset="0"/>
                <a:cs typeface="Arial" pitchFamily="34" charset="0"/>
              </a:rPr>
              <a:t>-</a:t>
            </a:r>
            <a:endParaRPr lang="ru-RU" sz="3200" b="1" dirty="0" smtClean="0"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2054" name="Straight Connector 2053"/>
          <p:cNvCxnSpPr>
            <a:stCxn id="95" idx="0"/>
            <a:endCxn id="155" idx="0"/>
          </p:cNvCxnSpPr>
          <p:nvPr/>
        </p:nvCxnSpPr>
        <p:spPr bwMode="auto">
          <a:xfrm>
            <a:off x="2915183" y="2583456"/>
            <a:ext cx="2271" cy="229539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25" y="409575"/>
            <a:ext cx="8229600" cy="603885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 smtClean="0"/>
              <a:t>P-type Doping</a:t>
            </a:r>
            <a:endParaRPr lang="ru-R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393742"/>
      </p:ext>
    </p:extLst>
  </p:cSld>
  <p:clrMapOvr>
    <a:masterClrMapping/>
  </p:clrMapOvr>
  <p:transition advTm="385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04 0.01296 0.00069 0.00602 0.00069 0.02129 L -0.00191 0.03032 L -0.00799 0.03565 L -0.01598 0.03727 L -0.02535 0.03472 L -0.03264 0.02662 L -0.04132 0.0125 L -0.05608 -0.00162 L -0.06545 0.00278 L -0.06875 0.0081 L -0.07275 0.01435 L -0.07275 0.025 L -0.07604 0.03472 L -0.07865 0.04282 " pathEditMode="relative" ptsTypes="AAAAAAAAAAAAAAAA">
                                      <p:cBhvr>
                                        <p:cTn id="5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animBg="1"/>
      <p:bldP spid="14" grpId="0"/>
      <p:bldP spid="2052" grpId="0"/>
      <p:bldP spid="107" grpId="0"/>
      <p:bldP spid="108" grpId="0"/>
      <p:bldP spid="153" grpId="0" animBg="1"/>
      <p:bldP spid="154" grpId="0" animBg="1"/>
      <p:bldP spid="154" grpId="1" animBg="1"/>
      <p:bldP spid="155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1369" x="3946525" y="4633913"/>
          <p14:tracePt t="11392" x="4500563" y="4044950"/>
          <p14:tracePt t="11407" x="5224463" y="3581400"/>
          <p14:tracePt t="11420" x="5680075" y="3303588"/>
          <p14:tracePt t="11434" x="6099175" y="2982913"/>
          <p14:tracePt t="11448" x="6894513" y="2616200"/>
          <p14:tracePt t="11462" x="7251700" y="2411413"/>
          <p14:tracePt t="11839" x="7375525" y="2732088"/>
          <p14:tracePt t="11847" x="7402513" y="2847975"/>
          <p14:tracePt t="11862" x="7412038" y="2982913"/>
          <p14:tracePt t="11877" x="7510463" y="3152775"/>
          <p14:tracePt t="11891" x="7599363" y="3241675"/>
          <p14:tracePt t="11905" x="7705725" y="3330575"/>
          <p14:tracePt t="11919" x="8108950" y="3562350"/>
          <p14:tracePt t="11934" x="8286750" y="3625850"/>
          <p14:tracePt t="11949" x="8518525" y="3776663"/>
          <p14:tracePt t="12195" x="8518525" y="3803650"/>
          <p14:tracePt t="12204" x="8537575" y="3822700"/>
          <p14:tracePt t="12215" x="8555038" y="3840163"/>
          <p14:tracePt t="12226" x="8572500" y="3848100"/>
          <p14:tracePt t="12237" x="8599488" y="3857625"/>
          <p14:tracePt t="12247" x="8616950" y="3867150"/>
          <p14:tracePt t="12261" x="8643938" y="3875088"/>
          <p14:tracePt t="12276" x="8697913" y="3894138"/>
          <p14:tracePt t="12290" x="8715375" y="3911600"/>
          <p14:tracePt t="12318" x="8715375" y="3919538"/>
          <p14:tracePt t="12450" x="8724900" y="3919538"/>
          <p14:tracePt t="12471" x="8732838" y="3919538"/>
          <p14:tracePt t="12480" x="8742363" y="3919538"/>
          <p14:tracePt t="12500" x="8742363" y="3911600"/>
          <p14:tracePt t="12520" x="8751888" y="3911600"/>
          <p14:tracePt t="12531" x="8759825" y="3911600"/>
          <p14:tracePt t="12541" x="8769350" y="3911600"/>
          <p14:tracePt t="12550" x="8777288" y="3911600"/>
          <p14:tracePt t="12706" x="8786813" y="3911600"/>
          <p14:tracePt t="12716" x="8796338" y="3911600"/>
          <p14:tracePt t="12727" x="8813800" y="3938588"/>
          <p14:tracePt t="12737" x="8823325" y="3983038"/>
          <p14:tracePt t="12748" x="8831263" y="4044950"/>
          <p14:tracePt t="12762" x="8831263" y="4081463"/>
          <p14:tracePt t="12776" x="8831263" y="4108450"/>
          <p14:tracePt t="15886" x="8143875" y="4081463"/>
          <p14:tracePt t="15895" x="7875588" y="3973513"/>
          <p14:tracePt t="15905" x="7616825" y="3938588"/>
          <p14:tracePt t="15916" x="7446963" y="3902075"/>
          <p14:tracePt t="15931" x="7296150" y="3884613"/>
          <p14:tracePt t="15945" x="6938963" y="3867150"/>
          <p14:tracePt t="15959" x="6769100" y="3867150"/>
          <p14:tracePt t="15973" x="6527800" y="3867150"/>
          <p14:tracePt t="15988" x="5840413" y="3983038"/>
          <p14:tracePt t="16002" x="5500688" y="4062413"/>
          <p14:tracePt t="16016" x="5062538" y="4143375"/>
          <p14:tracePt t="16030" x="4840288" y="4143375"/>
          <p14:tracePt t="16044" x="4643438" y="4197350"/>
          <p14:tracePt t="16059" x="4313238" y="4224338"/>
          <p14:tracePt t="16073" x="4232275" y="4241800"/>
          <p14:tracePt t="16087" x="4152900" y="4241800"/>
          <p14:tracePt t="16102" x="4143375" y="4232275"/>
          <p14:tracePt t="16405" x="4143375" y="4224338"/>
          <p14:tracePt t="16447" x="4133850" y="4179888"/>
          <p14:tracePt t="16458" x="4125913" y="4133850"/>
          <p14:tracePt t="16467" x="4125913" y="4125913"/>
          <p14:tracePt t="16477" x="4125913" y="4116388"/>
          <p14:tracePt t="16529" x="4116388" y="4116388"/>
          <p14:tracePt t="16641" x="4116388" y="4108450"/>
          <p14:tracePt t="16682" x="4116388" y="4098925"/>
          <p14:tracePt t="16692" x="4116388" y="4081463"/>
          <p14:tracePt t="16703" x="4116388" y="4071938"/>
          <p14:tracePt t="16733" x="4116388" y="4054475"/>
          <p14:tracePt t="16814" x="4116388" y="4044950"/>
          <p14:tracePt t="16824" x="4116388" y="3990975"/>
          <p14:tracePt t="16835" x="4116388" y="3983038"/>
          <p14:tracePt t="16896" x="4108450" y="3983038"/>
          <p14:tracePt t="16917" x="4108450" y="3973513"/>
          <p14:tracePt t="16927" x="4089400" y="3956050"/>
          <p14:tracePt t="16937" x="4054475" y="3938588"/>
          <p14:tracePt t="16948" x="4010025" y="3902075"/>
          <p14:tracePt t="16958" x="4000500" y="3875088"/>
          <p14:tracePt t="16972" x="3983038" y="3867150"/>
          <p14:tracePt t="17171" x="3990975" y="3867150"/>
          <p14:tracePt t="17183" x="4000500" y="3875088"/>
          <p14:tracePt t="17193" x="4010025" y="3884613"/>
          <p14:tracePt t="17204" x="4017963" y="3884613"/>
          <p14:tracePt t="17264" x="4037013" y="3894138"/>
          <p14:tracePt t="17275" x="4054475" y="3902075"/>
          <p14:tracePt t="17287" x="4071938" y="3919538"/>
          <p14:tracePt t="17302" x="4089400" y="3919538"/>
          <p14:tracePt t="17316" x="4125913" y="3938588"/>
          <p14:tracePt t="17530" x="4116388" y="3938588"/>
          <p14:tracePt t="17541" x="4098925" y="3938588"/>
          <p14:tracePt t="17552" x="4081463" y="3938588"/>
          <p14:tracePt t="17561" x="4062413" y="3938588"/>
          <p14:tracePt t="17572" x="4044950" y="3938588"/>
          <p14:tracePt t="17586" x="4027488" y="3938588"/>
          <p14:tracePt t="17601" x="4010025" y="3938588"/>
          <p14:tracePt t="17615" x="4010025" y="3929063"/>
          <p14:tracePt t="17745" x="4037013" y="3929063"/>
          <p14:tracePt t="17755" x="4062413" y="3929063"/>
          <p14:tracePt t="17765" x="4081463" y="3929063"/>
          <p14:tracePt t="17776" x="4098925" y="3929063"/>
          <p14:tracePt t="17787" x="4116388" y="3929063"/>
          <p14:tracePt t="17800" x="4125913" y="3929063"/>
          <p14:tracePt t="17815" x="4179888" y="3929063"/>
          <p14:tracePt t="17829" x="4205288" y="3929063"/>
          <p14:tracePt t="17843" x="4214813" y="3929063"/>
          <p14:tracePt t="17928" x="4214813" y="3919538"/>
          <p14:tracePt t="17938" x="4205288" y="3919538"/>
          <p14:tracePt t="17949" x="4197350" y="3919538"/>
          <p14:tracePt t="17958" x="4179888" y="3911600"/>
          <p14:tracePt t="17972" x="4170363" y="3911600"/>
          <p14:tracePt t="17987" x="4143375" y="3911600"/>
          <p14:tracePt t="18123" x="4152900" y="3911600"/>
          <p14:tracePt t="18133" x="4170363" y="3911600"/>
          <p14:tracePt t="18245" x="4170363" y="3902075"/>
          <p14:tracePt t="18255" x="4152900" y="3894138"/>
          <p14:tracePt t="18266" x="4133850" y="3875088"/>
          <p14:tracePt t="18276" x="4108450" y="3848100"/>
          <p14:tracePt t="18287" x="4098925" y="3840163"/>
          <p14:tracePt t="18301" x="4071938" y="3830638"/>
          <p14:tracePt t="18316" x="4037013" y="3813175"/>
          <p14:tracePt t="18330" x="4027488" y="3803650"/>
          <p14:tracePt t="18344" x="4017963" y="3803650"/>
          <p14:tracePt t="18358" x="4010025" y="3803650"/>
          <p14:tracePt t="18705" x="3990975" y="3786188"/>
          <p14:tracePt t="18715" x="3956050" y="3776663"/>
          <p14:tracePt t="18725" x="3894138" y="3732213"/>
          <p14:tracePt t="18736" x="3822700" y="3697288"/>
          <p14:tracePt t="18747" x="3724275" y="3643313"/>
          <p14:tracePt t="18758" x="3616325" y="3571875"/>
          <p14:tracePt t="18772" x="3490913" y="3509963"/>
          <p14:tracePt t="18787" x="3268663" y="3367088"/>
          <p14:tracePt t="18801" x="3160713" y="3303588"/>
          <p14:tracePt t="18815" x="3098800" y="3232150"/>
          <p14:tracePt t="18829" x="3009900" y="3179763"/>
          <p14:tracePt t="18843" x="2955925" y="3160713"/>
          <p14:tracePt t="18858" x="2911475" y="3125788"/>
          <p14:tracePt t="18872" x="2901950" y="3116263"/>
          <p14:tracePt t="18886" x="2884488" y="3108325"/>
          <p14:tracePt t="18900" x="2884488" y="3098800"/>
          <p14:tracePt t="18915" x="2884488" y="3089275"/>
          <p14:tracePt t="18972" x="2884488" y="3081338"/>
          <p14:tracePt t="19196" x="2884488" y="3071813"/>
          <p14:tracePt t="19206" x="2884488" y="3054350"/>
          <p14:tracePt t="19217" x="2884488" y="3000375"/>
          <p14:tracePt t="19229" x="2884488" y="2938463"/>
          <p14:tracePt t="19243" x="2884488" y="2901950"/>
          <p14:tracePt t="19257" x="2867025" y="2813050"/>
          <p14:tracePt t="19272" x="2867025" y="2795588"/>
          <p14:tracePt t="19287" x="2867025" y="2768600"/>
          <p14:tracePt t="19301" x="2867025" y="2759075"/>
          <p14:tracePt t="19441" x="2867025" y="2768600"/>
          <p14:tracePt t="19503" x="2867025" y="2813050"/>
          <p14:tracePt t="19512" x="2857500" y="2857500"/>
          <p14:tracePt t="19524" x="2847975" y="2911475"/>
          <p14:tracePt t="19534" x="2840038" y="2946400"/>
          <p14:tracePt t="19544" x="2830513" y="3000375"/>
          <p14:tracePt t="19556" x="2813050" y="3062288"/>
          <p14:tracePt t="19571" x="2803525" y="3116263"/>
          <p14:tracePt t="19585" x="2786063" y="3160713"/>
          <p14:tracePt t="19600" x="2786063" y="3179763"/>
          <p14:tracePt t="19615" x="2786063" y="3259138"/>
          <p14:tracePt t="19629" x="2786063" y="3295650"/>
          <p14:tracePt t="19643" x="2786063" y="3322638"/>
          <p14:tracePt t="19657" x="2786063" y="3330575"/>
          <p14:tracePt t="19922" x="2768600" y="3402013"/>
          <p14:tracePt t="19933" x="2741613" y="3455988"/>
          <p14:tracePt t="19943" x="2705100" y="3527425"/>
          <p14:tracePt t="19957" x="2660650" y="3633788"/>
          <p14:tracePt t="19974" x="2562225" y="3840163"/>
          <p14:tracePt t="19986" x="2527300" y="3946525"/>
          <p14:tracePt t="20000" x="2465388" y="4027488"/>
          <p14:tracePt t="20014" x="2339975" y="4340225"/>
          <p14:tracePt t="20028" x="2295525" y="4446588"/>
          <p14:tracePt t="20044" x="2214563" y="4633913"/>
          <p14:tracePt t="20057" x="2197100" y="4697413"/>
          <p14:tracePt t="20071" x="2187575" y="4741863"/>
          <p14:tracePt t="20310" x="2187575" y="4732338"/>
          <p14:tracePt t="20320" x="2187575" y="4714875"/>
          <p14:tracePt t="20331" x="2205038" y="4687888"/>
          <p14:tracePt t="20342" x="2241550" y="4633913"/>
          <p14:tracePt t="20356" x="2295525" y="4510088"/>
          <p14:tracePt t="20370" x="2455863" y="4081463"/>
          <p14:tracePt t="20385" x="2527300" y="3884613"/>
          <p14:tracePt t="20399" x="2562225" y="3643313"/>
          <p14:tracePt t="20413" x="2589213" y="3241675"/>
          <p14:tracePt t="20427" x="2589213" y="3125788"/>
          <p14:tracePt t="20442" x="2589213" y="2901950"/>
          <p14:tracePt t="20456" x="2589213" y="2857500"/>
          <p14:tracePt t="20470" x="2589213" y="2813050"/>
          <p14:tracePt t="20554" x="2598738" y="2803525"/>
          <p14:tracePt t="20564" x="2625725" y="2751138"/>
          <p14:tracePt t="20575" x="2643188" y="2724150"/>
          <p14:tracePt t="20586" x="2652713" y="2687638"/>
          <p14:tracePt t="20599" x="2670175" y="2616200"/>
          <p14:tracePt t="20615" x="2714625" y="2465388"/>
          <p14:tracePt t="20628" x="2724150" y="2438400"/>
          <p14:tracePt t="20642" x="2741613" y="2419350"/>
          <p14:tracePt t="20657" x="2751138" y="2401888"/>
          <p14:tracePt t="20709" x="2751138" y="2411413"/>
          <p14:tracePt t="20719" x="2751138" y="2446338"/>
          <p14:tracePt t="20729" x="2751138" y="2482850"/>
          <p14:tracePt t="20742" x="2751138" y="2517775"/>
          <p14:tracePt t="20756" x="2741613" y="2544763"/>
          <p14:tracePt t="20771" x="2679700" y="2660650"/>
          <p14:tracePt t="20785" x="2652713" y="2705100"/>
          <p14:tracePt t="20800" x="2608263" y="2786063"/>
          <p14:tracePt t="20813" x="2571750" y="2874963"/>
          <p14:tracePt t="20828" x="2544763" y="3027363"/>
          <p14:tracePt t="20842" x="2500313" y="3330575"/>
          <p14:tracePt t="20856" x="2465388" y="3473450"/>
          <p14:tracePt t="20872" x="2411413" y="3786188"/>
          <p14:tracePt t="20885" x="2384425" y="3857625"/>
          <p14:tracePt t="20899" x="2347913" y="3911600"/>
          <p14:tracePt t="20913" x="2295525" y="4010025"/>
          <p14:tracePt t="20928" x="2276475" y="4054475"/>
          <p14:tracePt t="20943" x="2232025" y="4214813"/>
          <p14:tracePt t="20956" x="2224088" y="4286250"/>
          <p14:tracePt t="20971" x="2214563" y="4322763"/>
          <p14:tracePt t="20985" x="2205038" y="4357688"/>
          <p14:tracePt t="20999" x="2197100" y="4384675"/>
          <p14:tracePt t="21014" x="2170113" y="4446588"/>
          <p14:tracePt t="21028" x="2152650" y="4518025"/>
          <p14:tracePt t="21042" x="2125663" y="4616450"/>
          <p14:tracePt t="21056" x="2108200" y="4687888"/>
          <p14:tracePt t="21271" x="2098675" y="4687888"/>
          <p14:tracePt t="21281" x="2098675" y="4697413"/>
          <p14:tracePt t="21290" x="2062163" y="4732338"/>
          <p14:tracePt t="21301" x="2009775" y="4795838"/>
          <p14:tracePt t="21313" x="1965325" y="4830763"/>
          <p14:tracePt t="21327" x="1919288" y="4867275"/>
          <p14:tracePt t="21342" x="1822450" y="4956175"/>
          <p14:tracePt t="21356" x="1803400" y="4983163"/>
          <p14:tracePt t="21384" x="1803400" y="4991100"/>
          <p14:tracePt t="21465" x="1839913" y="4983163"/>
          <p14:tracePt t="21477" x="1893888" y="4938713"/>
          <p14:tracePt t="21485" x="1955800" y="4830763"/>
          <p14:tracePt t="21499" x="2009775" y="4768850"/>
          <p14:tracePt t="21513" x="2081213" y="4697413"/>
          <p14:tracePt t="21527" x="2133600" y="4616450"/>
          <p14:tracePt t="21618" x="2133600" y="4608513"/>
          <p14:tracePt t="21720" x="2152650" y="4545013"/>
          <p14:tracePt t="21731" x="2224088" y="4429125"/>
          <p14:tracePt t="21742" x="2303463" y="4303713"/>
          <p14:tracePt t="21756" x="2347913" y="4205288"/>
          <p14:tracePt t="23774" x="2347913" y="4152900"/>
          <p14:tracePt t="23784" x="2347913" y="4116388"/>
          <p14:tracePt t="23797" x="2347913" y="4081463"/>
          <p14:tracePt t="23811" x="2366963" y="4044950"/>
          <p14:tracePt t="23825" x="2419350" y="3929063"/>
          <p14:tracePt t="23839" x="2465388" y="3768725"/>
          <p14:tracePt t="23855" x="2608263" y="3554413"/>
          <p14:tracePt t="23868" x="2687638" y="3429000"/>
          <p14:tracePt t="23882" x="2795588" y="3241675"/>
          <p14:tracePt t="23897" x="2919413" y="2857500"/>
          <p14:tracePt t="23911" x="2955925" y="2776538"/>
          <p14:tracePt t="23926" x="3009900" y="2616200"/>
          <p14:tracePt t="23940" x="3054350" y="2446338"/>
          <p14:tracePt t="23954" x="3081338" y="2330450"/>
          <p14:tracePt t="23968" x="3152775" y="2133600"/>
          <p14:tracePt t="23982" x="3179763" y="2036763"/>
          <p14:tracePt t="23996" x="3197225" y="1919288"/>
          <p14:tracePt t="24011" x="3251200" y="1758950"/>
          <p14:tracePt t="24025" x="3268663" y="1697038"/>
          <p14:tracePt t="24039" x="3286125" y="1633538"/>
          <p14:tracePt t="24054" x="3303588" y="1608138"/>
          <p14:tracePt t="24068" x="3313113" y="1589088"/>
          <p14:tracePt t="24083" x="3367088" y="1554163"/>
          <p14:tracePt t="24096" x="3429000" y="1536700"/>
          <p14:tracePt t="24111" x="3554413" y="1562100"/>
          <p14:tracePt t="24125" x="3562350" y="1571625"/>
          <p14:tracePt t="24139" x="3562350" y="1652588"/>
          <p14:tracePt t="24153" x="3544888" y="1822450"/>
          <p14:tracePt t="24168" x="3527425" y="1955800"/>
          <p14:tracePt t="24182" x="3500438" y="2276475"/>
          <p14:tracePt t="24196" x="3500438" y="2384425"/>
          <p14:tracePt t="24211" x="3500438" y="2527300"/>
          <p14:tracePt t="24225" x="3536950" y="2822575"/>
          <p14:tracePt t="24240" x="3554413" y="2894013"/>
          <p14:tracePt t="24254" x="3562350" y="2955925"/>
          <p14:tracePt t="24268" x="3562350" y="2965450"/>
          <p14:tracePt t="24282" x="3571875" y="2990850"/>
          <p14:tracePt t="24296" x="3625850" y="3133725"/>
          <p14:tracePt t="24561" x="3652838" y="3089275"/>
          <p14:tracePt t="24572" x="3679825" y="3036888"/>
          <p14:tracePt t="24583" x="3697288" y="2990850"/>
          <p14:tracePt t="24597" x="3705225" y="2955925"/>
          <p14:tracePt t="24612" x="3724275" y="2874963"/>
          <p14:tracePt t="25808" x="3679825" y="2795588"/>
          <p14:tracePt t="25818" x="3633788" y="2705100"/>
          <p14:tracePt t="25838" x="3625850" y="2697163"/>
          <p14:tracePt t="25848" x="3616325" y="2643188"/>
          <p14:tracePt t="25859" x="3616325" y="2581275"/>
          <p14:tracePt t="25870" x="3616325" y="2571750"/>
          <p14:tracePt t="25920" x="3608388" y="2571750"/>
          <p14:tracePt t="26033" x="3625850" y="2581275"/>
          <p14:tracePt t="26043" x="3633788" y="2589213"/>
          <p14:tracePt t="26054" x="3652838" y="2589213"/>
          <p14:tracePt t="26067" x="3660775" y="2598738"/>
          <p14:tracePt t="26083" x="3679825" y="2598738"/>
          <p14:tracePt t="26096" x="3687763" y="2598738"/>
          <p14:tracePt t="26110" x="3697288" y="2598738"/>
          <p14:tracePt t="26124" x="3741738" y="2589213"/>
          <p14:tracePt t="26138" x="3768725" y="2581275"/>
          <p14:tracePt t="26153" x="3786188" y="2571750"/>
          <p14:tracePt t="26167" x="3803650" y="2562225"/>
          <p14:tracePt t="26248" x="3795713" y="2536825"/>
          <p14:tracePt t="26258" x="3732213" y="2393950"/>
          <p14:tracePt t="26269" x="3732213" y="2357438"/>
          <p14:tracePt t="26281" x="3714750" y="2330450"/>
          <p14:tracePt t="26296" x="3705225" y="2322513"/>
          <p14:tracePt t="26310" x="3697288" y="2322513"/>
          <p14:tracePt t="26340" x="3687763" y="2322513"/>
          <p14:tracePt t="26348" x="3679825" y="2322513"/>
          <p14:tracePt t="26359" x="3625850" y="2339975"/>
          <p14:tracePt t="26369" x="3598863" y="2357438"/>
          <p14:tracePt t="26381" x="3562350" y="2374900"/>
          <p14:tracePt t="26395" x="3536950" y="2393950"/>
          <p14:tracePt t="26410" x="3490913" y="2465388"/>
          <p14:tracePt t="26423" x="3482975" y="2509838"/>
          <p14:tracePt t="26438" x="3482975" y="2517775"/>
          <p14:tracePt t="26472" x="3482975" y="2544763"/>
          <p14:tracePt t="26481" x="3509963" y="2581275"/>
          <p14:tracePt t="26492" x="3536950" y="2598738"/>
          <p14:tracePt t="26502" x="3571875" y="2625725"/>
          <p14:tracePt t="26512" x="3616325" y="2660650"/>
          <p14:tracePt t="26523" x="3643313" y="2679700"/>
          <p14:tracePt t="26538" x="3679825" y="2697163"/>
          <p14:tracePt t="26553" x="3714750" y="2697163"/>
          <p14:tracePt t="26566" x="3751263" y="2697163"/>
          <p14:tracePt t="26580" x="3786188" y="2697163"/>
          <p14:tracePt t="26595" x="3919538" y="2687638"/>
          <p14:tracePt t="26609" x="3983038" y="2670175"/>
          <p14:tracePt t="26624" x="4143375" y="2633663"/>
          <p14:tracePt t="26638" x="4205288" y="2589213"/>
          <p14:tracePt t="26652" x="4251325" y="2554288"/>
          <p14:tracePt t="26666" x="4313238" y="2455863"/>
          <p14:tracePt t="26680" x="4330700" y="2401888"/>
          <p14:tracePt t="26695" x="4330700" y="2357438"/>
          <p14:tracePt t="26709" x="4330700" y="2312988"/>
          <p14:tracePt t="26723" x="4330700" y="2276475"/>
          <p14:tracePt t="26737" x="4322763" y="2259013"/>
          <p14:tracePt t="26752" x="4303713" y="2251075"/>
          <p14:tracePt t="26768" x="4251325" y="2241550"/>
          <p14:tracePt t="26780" x="4205288" y="2241550"/>
          <p14:tracePt t="26795" x="4125913" y="2259013"/>
          <p14:tracePt t="26809" x="3990975" y="2374900"/>
          <p14:tracePt t="26823" x="3919538" y="2473325"/>
          <p14:tracePt t="26837" x="3848100" y="2544763"/>
          <p14:tracePt t="26852" x="3732213" y="2660650"/>
          <p14:tracePt t="26866" x="3697288" y="2732088"/>
          <p14:tracePt t="26880" x="3616325" y="2867025"/>
          <p14:tracePt t="26894" x="3616325" y="2901950"/>
          <p14:tracePt t="28267" x="3581400" y="2901950"/>
          <p14:tracePt t="28284" x="3544888" y="2901950"/>
          <p14:tracePt t="28298" x="3517900" y="2901950"/>
          <p14:tracePt t="28312" x="3473450" y="2901950"/>
          <p14:tracePt t="28326" x="3455988" y="2901950"/>
          <p14:tracePt t="28341" x="3411538" y="2919413"/>
          <p14:tracePt t="28355" x="3402013" y="2928938"/>
          <p14:tracePt t="28369" x="3384550" y="2928938"/>
          <p14:tracePt t="28384" x="3367088" y="2955925"/>
          <p14:tracePt t="28398" x="3357563" y="2965450"/>
          <p14:tracePt t="28412" x="3357563" y="2973388"/>
          <p14:tracePt t="28427" x="3348038" y="2973388"/>
          <p14:tracePt t="28455" x="3357563" y="2990850"/>
          <p14:tracePt t="28686" x="3322638" y="3000375"/>
          <p14:tracePt t="28700" x="3241675" y="3027363"/>
          <p14:tracePt t="28716" x="3214688" y="3027363"/>
          <p14:tracePt t="28727" x="3160713" y="3044825"/>
          <p14:tracePt t="28740" x="3027363" y="3044825"/>
          <p14:tracePt t="28754" x="2973388" y="3044825"/>
          <p14:tracePt t="28768" x="2928938" y="3044825"/>
          <p14:tracePt t="28782" x="2884488" y="3027363"/>
          <p14:tracePt t="28796" x="2874963" y="3027363"/>
          <p14:tracePt t="28811" x="2840038" y="3009900"/>
          <p14:tracePt t="28839" x="2830513" y="3009900"/>
          <p14:tracePt t="28854" x="2813050" y="3009900"/>
          <p14:tracePt t="28868" x="2803525" y="3009900"/>
          <p14:tracePt t="28882" x="2786063" y="3009900"/>
          <p14:tracePt t="28942" x="2786063" y="3000375"/>
          <p14:tracePt t="29010" x="2786063" y="2990850"/>
          <p14:tracePt t="29067" x="2786063" y="2946400"/>
          <p14:tracePt t="29081" x="2803525" y="2938463"/>
          <p14:tracePt t="29096" x="2840038" y="2911475"/>
          <p14:tracePt t="29110" x="2911475" y="2874963"/>
          <p14:tracePt t="29124" x="2946400" y="2857500"/>
          <p14:tracePt t="29139" x="2982913" y="2847975"/>
          <p14:tracePt t="29153" x="2982913" y="2840038"/>
          <p14:tracePt t="29267" x="2938463" y="2840038"/>
          <p14:tracePt t="29281" x="2894013" y="2840038"/>
          <p14:tracePt t="29295" x="2874963" y="2840038"/>
          <p14:tracePt t="29310" x="2867025" y="2840038"/>
          <p14:tracePt t="29325" x="2830513" y="2840038"/>
          <p14:tracePt t="29338" x="2803525" y="2840038"/>
          <p14:tracePt t="29353" x="2768600" y="2884488"/>
          <p14:tracePt t="29367" x="2751138" y="2901950"/>
          <p14:tracePt t="29381" x="2741613" y="2919413"/>
          <p14:tracePt t="29396" x="2714625" y="2965450"/>
          <p14:tracePt t="29410" x="2714625" y="2982913"/>
          <p14:tracePt t="29424" x="2714625" y="3000375"/>
          <p14:tracePt t="29439" x="2714625" y="3017838"/>
          <p14:tracePt t="29452" x="2714625" y="3044825"/>
          <p14:tracePt t="29467" x="2714625" y="3098800"/>
          <p14:tracePt t="29481" x="2724150" y="3108325"/>
          <p14:tracePt t="29495" x="2732088" y="3125788"/>
          <p14:tracePt t="29510" x="2741613" y="3143250"/>
          <p14:tracePt t="29524" x="2768600" y="3152775"/>
          <p14:tracePt t="29539" x="2847975" y="3160713"/>
          <p14:tracePt t="29553" x="2901950" y="3160713"/>
          <p14:tracePt t="29567" x="2982913" y="3152775"/>
          <p14:tracePt t="29581" x="3000375" y="3143250"/>
          <p14:tracePt t="29595" x="3009900" y="3125788"/>
          <p14:tracePt t="29610" x="3044825" y="3098800"/>
          <p14:tracePt t="29624" x="3054350" y="3081338"/>
          <p14:tracePt t="29638" x="3081338" y="3062288"/>
          <p14:tracePt t="29652" x="3089275" y="3036888"/>
          <p14:tracePt t="29667" x="3098800" y="3009900"/>
          <p14:tracePt t="29681" x="3098800" y="2938463"/>
          <p14:tracePt t="29695" x="3089275" y="2884488"/>
          <p14:tracePt t="29710" x="3054350" y="2830513"/>
          <p14:tracePt t="29724" x="3044825" y="2803525"/>
          <p14:tracePt t="29738" x="3036888" y="2803525"/>
          <p14:tracePt t="29752" x="3000375" y="2795588"/>
          <p14:tracePt t="29767" x="2955925" y="2795588"/>
          <p14:tracePt t="29781" x="2874963" y="2813050"/>
          <p14:tracePt t="29795" x="2840038" y="2830513"/>
          <p14:tracePt t="29809" x="2795588" y="2840038"/>
          <p14:tracePt t="29824" x="2724150" y="2946400"/>
          <p14:tracePt t="29838" x="2705100" y="2965450"/>
          <p14:tracePt t="29853" x="2679700" y="3009900"/>
          <p14:tracePt t="29867" x="2679700" y="3027363"/>
          <p14:tracePt t="29881" x="2679700" y="3036888"/>
          <p14:tracePt t="29895" x="2679700" y="3062288"/>
          <p14:tracePt t="29924" x="2687638" y="3071813"/>
          <p14:tracePt t="29938" x="2724150" y="3098800"/>
          <p14:tracePt t="29952" x="2768600" y="3116263"/>
          <p14:tracePt t="29967" x="2919413" y="3133725"/>
          <p14:tracePt t="29981" x="2982913" y="3152775"/>
          <p14:tracePt t="29995" x="3017838" y="3133725"/>
          <p14:tracePt t="30010" x="3108325" y="3071813"/>
          <p14:tracePt t="30024" x="3133725" y="3027363"/>
          <p14:tracePt t="30038" x="3143250" y="2955925"/>
          <p14:tracePt t="30052" x="3143250" y="2938463"/>
          <p14:tracePt t="30066" x="3143250" y="2919413"/>
          <p14:tracePt t="30081" x="3125788" y="2874963"/>
          <p14:tracePt t="30095" x="3108325" y="2867025"/>
          <p14:tracePt t="30109" x="3081338" y="2857500"/>
          <p14:tracePt t="30123" x="3062288" y="2857500"/>
          <p14:tracePt t="30138" x="3044825" y="2847975"/>
          <p14:tracePt t="30153" x="2955925" y="2857500"/>
          <p14:tracePt t="30164" x="2884488" y="2938463"/>
          <p14:tracePt t="30178" x="2795588" y="2990850"/>
          <p14:tracePt t="30192" x="2687638" y="3116263"/>
          <p14:tracePt t="30206" x="2652713" y="3152775"/>
          <p14:tracePt t="30222" x="2625725" y="3276600"/>
          <p14:tracePt t="30235" x="2625725" y="3303588"/>
          <p14:tracePt t="30249" x="2625725" y="3340100"/>
          <p14:tracePt t="30263" x="2633663" y="3419475"/>
          <p14:tracePt t="30278" x="2679700" y="3465513"/>
          <p14:tracePt t="30294" x="2830513" y="3554413"/>
          <p14:tracePt t="30306" x="2938463" y="3625850"/>
          <p14:tracePt t="30320" x="3017838" y="3643313"/>
          <p14:tracePt t="30335" x="3125788" y="3616325"/>
          <p14:tracePt t="30349" x="3160713" y="3554413"/>
          <p14:tracePt t="30364" x="3214688" y="3357563"/>
          <p14:tracePt t="30378" x="3214688" y="3303588"/>
          <p14:tracePt t="30392" x="3214688" y="3241675"/>
          <p14:tracePt t="30406" x="3214688" y="3179763"/>
          <p14:tracePt t="30436" x="3179763" y="3179763"/>
          <p14:tracePt t="30449" x="3152775" y="3205163"/>
          <p14:tracePt t="30463" x="3098800" y="3224213"/>
          <p14:tracePt t="30478" x="3027363" y="3232150"/>
          <p14:tracePt t="30493" x="3009900" y="3232150"/>
          <p14:tracePt t="30509" x="2990850" y="3232150"/>
          <p14:tracePt t="30662" x="2990850" y="3224213"/>
          <p14:tracePt t="30673" x="2990850" y="3214688"/>
          <p14:tracePt t="30683" x="2990850" y="3187700"/>
          <p14:tracePt t="30694" x="2990850" y="3152775"/>
          <p14:tracePt t="30707" x="2990850" y="3125788"/>
          <p14:tracePt t="30720" x="2990850" y="3062288"/>
          <p14:tracePt t="30735" x="2973388" y="3027363"/>
          <p14:tracePt t="30749" x="2965450" y="3027363"/>
          <p14:tracePt t="30764" x="2965450" y="3017838"/>
          <p14:tracePt t="30778" x="2955925" y="3017838"/>
          <p14:tracePt t="30792" x="2946400" y="3017838"/>
          <p14:tracePt t="30806" x="2894013" y="3027363"/>
          <p14:tracePt t="30820" x="2884488" y="3036888"/>
          <p14:tracePt t="30835" x="2847975" y="3062288"/>
          <p14:tracePt t="30849" x="2813050" y="3089275"/>
          <p14:tracePt t="30863" x="2795588" y="3098800"/>
          <p14:tracePt t="30878" x="2759075" y="3160713"/>
          <p14:tracePt t="30892" x="2759075" y="3197225"/>
          <p14:tracePt t="30906" x="2759075" y="3232150"/>
          <p14:tracePt t="30920" x="2759075" y="3251200"/>
          <p14:tracePt t="30935" x="2776538" y="3251200"/>
          <p14:tracePt t="30938" x="2786063" y="3259138"/>
          <p14:tracePt t="30949" x="2813050" y="3259138"/>
          <p14:tracePt t="30963" x="2847975" y="3259138"/>
          <p14:tracePt t="30979" x="2919413" y="3241675"/>
          <p14:tracePt t="30992" x="2965450" y="3224213"/>
          <p14:tracePt t="31007" x="3017838" y="3197225"/>
          <p14:tracePt t="31020" x="3133725" y="3108325"/>
          <p14:tracePt t="31035" x="3133725" y="3089275"/>
          <p14:tracePt t="31050" x="3116263" y="3062288"/>
          <p14:tracePt t="31063" x="3081338" y="3036888"/>
          <p14:tracePt t="31078" x="3027363" y="2982913"/>
          <p14:tracePt t="31092" x="2919413" y="2946400"/>
          <p14:tracePt t="31106" x="2894013" y="2938463"/>
          <p14:tracePt t="31122" x="2822575" y="2919413"/>
          <p14:tracePt t="31135" x="2795588" y="2919413"/>
          <p14:tracePt t="31149" x="2776538" y="2919413"/>
          <p14:tracePt t="31163" x="2705100" y="2946400"/>
          <p14:tracePt t="31178" x="2679700" y="2965450"/>
          <p14:tracePt t="31193" x="2660650" y="3027363"/>
          <p14:tracePt t="31206" x="2660650" y="3036888"/>
          <p14:tracePt t="31220" x="2660650" y="3054350"/>
          <p14:tracePt t="31234" x="2660650" y="3081338"/>
          <p14:tracePt t="31249" x="2687638" y="3108325"/>
          <p14:tracePt t="31265" x="2759075" y="3125788"/>
          <p14:tracePt t="31278" x="2803525" y="3125788"/>
          <p14:tracePt t="31292" x="2847975" y="3125788"/>
          <p14:tracePt t="31306" x="2928938" y="3098800"/>
          <p14:tracePt t="31321" x="2990850" y="3062288"/>
          <p14:tracePt t="31337" x="3036888" y="3000375"/>
          <p14:tracePt t="31350" x="3036888" y="2946400"/>
          <p14:tracePt t="31364" x="3036888" y="2919413"/>
          <p14:tracePt t="31378" x="3017838" y="2857500"/>
          <p14:tracePt t="31392" x="2990850" y="2840038"/>
          <p14:tracePt t="31407" x="2938463" y="2840038"/>
          <p14:tracePt t="31421" x="2919413" y="2840038"/>
          <p14:tracePt t="31435" x="2894013" y="2840038"/>
          <p14:tracePt t="31450" x="2822575" y="2911475"/>
          <p14:tracePt t="33800" x="2840038" y="2919413"/>
          <p14:tracePt t="33810" x="2874963" y="2919413"/>
          <p14:tracePt t="33820" x="2946400" y="2938463"/>
          <p14:tracePt t="33833" x="3036888" y="2946400"/>
          <p14:tracePt t="33847" x="3108325" y="2946400"/>
          <p14:tracePt t="33861" x="3187700" y="2946400"/>
          <p14:tracePt t="33876" x="3197225" y="2946400"/>
          <p14:tracePt t="33984" x="3187700" y="2946400"/>
          <p14:tracePt t="33994" x="3187700" y="2938463"/>
          <p14:tracePt t="34014" x="3170238" y="2938463"/>
          <p14:tracePt t="34075" x="3179763" y="2919413"/>
          <p14:tracePt t="34086" x="3214688" y="2911475"/>
          <p14:tracePt t="34096" x="3286125" y="2857500"/>
          <p14:tracePt t="34106" x="3402013" y="2830513"/>
          <p14:tracePt t="34118" x="3482975" y="2786063"/>
          <p14:tracePt t="34133" x="3571875" y="2732088"/>
          <p14:tracePt t="34147" x="3803650" y="2517775"/>
          <p14:tracePt t="34161" x="3875088" y="2446338"/>
          <p14:tracePt t="34176" x="3919538" y="2286000"/>
          <p14:tracePt t="34190" x="3929063" y="2268538"/>
          <p14:tracePt t="34227" x="3929063" y="2259013"/>
          <p14:tracePt t="34248" x="3919538" y="2251075"/>
          <p14:tracePt t="34258" x="3911600" y="2241550"/>
          <p14:tracePt t="34269" x="3902075" y="2214563"/>
          <p14:tracePt t="34279" x="3902075" y="2197100"/>
          <p14:tracePt t="34310" x="3894138" y="2197100"/>
          <p14:tracePt t="34320" x="3875088" y="2197100"/>
          <p14:tracePt t="34330" x="3795713" y="2224088"/>
          <p14:tracePt t="34341" x="3679825" y="2347913"/>
          <p14:tracePt t="34351" x="3500438" y="2500313"/>
          <p14:tracePt t="34361" x="3402013" y="2571750"/>
          <p14:tracePt t="34375" x="3303588" y="2616200"/>
          <p14:tracePt t="34390" x="3214688" y="2670175"/>
          <p14:tracePt t="34404" x="3098800" y="2741613"/>
          <p14:tracePt t="34418" x="3054350" y="2759075"/>
          <p14:tracePt t="34432" x="3017838" y="2776538"/>
          <p14:tracePt t="34447" x="3000375" y="2795588"/>
          <p14:tracePt t="34463" x="2928938" y="2867025"/>
          <p14:tracePt t="34476" x="2911475" y="2901950"/>
          <p14:tracePt t="34490" x="2884488" y="2982913"/>
          <p14:tracePt t="34504" x="2874963" y="3054350"/>
          <p14:tracePt t="34518" x="2874963" y="3062288"/>
          <p14:tracePt t="34532" x="2874963" y="3071813"/>
          <p14:tracePt t="34547" x="2874963" y="3081338"/>
          <p14:tracePt t="34566" x="2874963" y="3089275"/>
          <p14:tracePt t="34585" x="2901950" y="3098800"/>
          <p14:tracePt t="34596" x="2955925" y="3116263"/>
          <p14:tracePt t="34607" x="3000375" y="3143250"/>
          <p14:tracePt t="34618" x="3054350" y="3170238"/>
          <p14:tracePt t="34633" x="3089275" y="3187700"/>
          <p14:tracePt t="34647" x="3152775" y="3187700"/>
          <p14:tracePt t="34661" x="3170238" y="3187700"/>
          <p14:tracePt t="34675" x="3187700" y="3170238"/>
          <p14:tracePt t="34689" x="3276600" y="3081338"/>
          <p14:tracePt t="34704" x="3322638" y="3000375"/>
          <p14:tracePt t="34719" x="3384550" y="2830513"/>
          <p14:tracePt t="34732" x="3419475" y="2768600"/>
          <p14:tracePt t="34747" x="3455988" y="2714625"/>
          <p14:tracePt t="34761" x="3517900" y="2581275"/>
          <p14:tracePt t="34775" x="3527425" y="2554288"/>
          <p14:tracePt t="34790" x="3527425" y="2465388"/>
          <p14:tracePt t="34804" x="3527425" y="2428875"/>
          <p14:tracePt t="34818" x="3517900" y="2411413"/>
          <p14:tracePt t="34832" x="3490913" y="2401888"/>
          <p14:tracePt t="34846" x="3455988" y="2393950"/>
          <p14:tracePt t="34862" x="3402013" y="2393950"/>
          <p14:tracePt t="34875" x="3348038" y="2401888"/>
          <p14:tracePt t="34889" x="3286125" y="2411413"/>
          <p14:tracePt t="34903" x="3224213" y="2438400"/>
          <p14:tracePt t="34918" x="3197225" y="2455863"/>
          <p14:tracePt t="34934" x="3133725" y="2536825"/>
          <p14:tracePt t="34947" x="3108325" y="2562225"/>
          <p14:tracePt t="34961" x="3081338" y="2589213"/>
          <p14:tracePt t="34975" x="3036888" y="2660650"/>
          <p14:tracePt t="34989" x="3017838" y="2705100"/>
          <p14:tracePt t="35005" x="3009900" y="2776538"/>
          <p14:tracePt t="35018" x="3009900" y="2803525"/>
          <p14:tracePt t="35032" x="3009900" y="2847975"/>
          <p14:tracePt t="35046" x="3017838" y="2884488"/>
          <p14:tracePt t="35060" x="3017838" y="2894013"/>
          <p14:tracePt t="35076" x="3044825" y="2911475"/>
          <p14:tracePt t="35089" x="3062288" y="2938463"/>
          <p14:tracePt t="35103" x="3089275" y="2946400"/>
          <p14:tracePt t="35118" x="3133725" y="2965450"/>
          <p14:tracePt t="35132" x="3170238" y="2965450"/>
          <p14:tracePt t="35147" x="3303588" y="2911475"/>
          <p14:tracePt t="35161" x="3348038" y="2867025"/>
          <p14:tracePt t="35175" x="3394075" y="2768600"/>
          <p14:tracePt t="35189" x="3438525" y="2652713"/>
          <p14:tracePt t="35203" x="3446463" y="2625725"/>
          <p14:tracePt t="35218" x="3446463" y="2616200"/>
          <p14:tracePt t="35240" x="3446463" y="2608263"/>
          <p14:tracePt t="35250" x="3429000" y="2608263"/>
          <p14:tracePt t="35262" x="3384550" y="2608263"/>
          <p14:tracePt t="35276" x="3313113" y="2625725"/>
          <p14:tracePt t="35291" x="3197225" y="2652713"/>
          <p14:tracePt t="35304" x="3143250" y="2705100"/>
          <p14:tracePt t="35318" x="3116263" y="2714625"/>
          <p14:tracePt t="35332" x="3000375" y="2803525"/>
          <p14:tracePt t="35346" x="2946400" y="2840038"/>
          <p14:tracePt t="35362" x="2857500" y="2911475"/>
          <p14:tracePt t="35375" x="2822575" y="2946400"/>
          <p14:tracePt t="35390" x="2795588" y="2973388"/>
          <p14:tracePt t="35404" x="2768600" y="3027363"/>
          <p14:tracePt t="35418" x="2768600" y="3044825"/>
          <p14:tracePt t="35433" x="2751138" y="3098800"/>
          <p14:tracePt t="35447" x="2751138" y="3170238"/>
          <p14:tracePt t="35461" x="2751138" y="3259138"/>
          <p14:tracePt t="35475" x="2768600" y="3340100"/>
          <p14:tracePt t="35490" x="2786063" y="3357563"/>
          <p14:tracePt t="35504" x="2803525" y="3375025"/>
          <p14:tracePt t="35518" x="2822575" y="3394075"/>
          <p14:tracePt t="35532" x="2830513" y="3394075"/>
          <p14:tracePt t="35547" x="2901950" y="3367088"/>
          <p14:tracePt t="35561" x="2946400" y="3348038"/>
          <p14:tracePt t="35577" x="3017838" y="3313113"/>
          <p14:tracePt t="35590" x="3017838" y="3286125"/>
          <p14:tracePt t="35604" x="3027363" y="3286125"/>
          <p14:tracePt t="35619" x="3036888" y="3276600"/>
          <p14:tracePt t="35632" x="3036888" y="3268663"/>
          <p14:tracePt t="35647" x="3044825" y="3259138"/>
          <p14:tracePt t="35661" x="3054350" y="3197225"/>
          <p14:tracePt t="35675" x="3062288" y="3143250"/>
          <p14:tracePt t="35690" x="3089275" y="3054350"/>
          <p14:tracePt t="35703" x="3089275" y="3017838"/>
          <p14:tracePt t="35718" x="3089275" y="2990850"/>
          <p14:tracePt t="35732" x="3089275" y="2946400"/>
          <p14:tracePt t="35747" x="3089275" y="2938463"/>
          <p14:tracePt t="35761" x="3054350" y="2919413"/>
          <p14:tracePt t="35775" x="3027363" y="2901950"/>
          <p14:tracePt t="35789" x="3000375" y="2901950"/>
          <p14:tracePt t="35803" x="2901950" y="2901950"/>
          <p14:tracePt t="35817" x="2840038" y="2928938"/>
          <p14:tracePt t="35833" x="2741613" y="3000375"/>
          <p14:tracePt t="35846" x="2687638" y="3054350"/>
          <p14:tracePt t="35860" x="2625725" y="3125788"/>
          <p14:tracePt t="35874" x="2527300" y="3286125"/>
          <p14:tracePt t="35888" x="2482850" y="3429000"/>
          <p14:tracePt t="35904" x="2428875" y="3598863"/>
          <p14:tracePt t="35917" x="2411413" y="3660775"/>
          <p14:tracePt t="35932" x="2393950" y="3714750"/>
          <p14:tracePt t="35935" x="2384425" y="3776663"/>
          <p14:tracePt t="35946" x="2384425" y="3822700"/>
          <p14:tracePt t="35960" x="2384425" y="3848100"/>
          <p14:tracePt t="35976" x="2384425" y="3867150"/>
          <p14:tracePt t="36037" x="2393950" y="3857625"/>
          <p14:tracePt t="36048" x="2438400" y="3848100"/>
          <p14:tracePt t="36057" x="2455863" y="3848100"/>
          <p14:tracePt t="36068" x="2482850" y="3830638"/>
          <p14:tracePt t="36078" x="2527300" y="3822700"/>
          <p14:tracePt t="36089" x="2571750" y="3813175"/>
          <p14:tracePt t="36104" x="2625725" y="3803650"/>
          <p14:tracePt t="36119" x="2741613" y="3759200"/>
          <p14:tracePt t="36132" x="2776538" y="3724275"/>
          <p14:tracePt t="36146" x="2813050" y="3697288"/>
          <p14:tracePt t="36160" x="2884488" y="3608388"/>
          <p14:tracePt t="36175" x="2901950" y="3571875"/>
          <p14:tracePt t="36190" x="2911475" y="3517900"/>
          <p14:tracePt t="36203" x="2911475" y="3490913"/>
          <p14:tracePt t="36217" x="2911475" y="3438525"/>
          <p14:tracePt t="36232" x="2884488" y="3375025"/>
          <p14:tracePt t="36246" x="2867025" y="3367088"/>
          <p14:tracePt t="36262" x="2803525" y="3348038"/>
          <p14:tracePt t="36275" x="2768600" y="3348038"/>
          <p14:tracePt t="36289" x="2714625" y="3357563"/>
          <p14:tracePt t="36303" x="2616200" y="3419475"/>
          <p14:tracePt t="36317" x="2581275" y="3455988"/>
          <p14:tracePt t="36333" x="2490788" y="3536950"/>
          <p14:tracePt t="36346" x="2446338" y="3581400"/>
          <p14:tracePt t="36360" x="2401888" y="3625850"/>
          <p14:tracePt t="36375" x="2312988" y="3705225"/>
          <p14:tracePt t="36389" x="2303463" y="3714750"/>
          <p14:tracePt t="36403" x="2295525" y="3732213"/>
          <p14:tracePt t="36417" x="2286000" y="3768725"/>
          <p14:tracePt t="36432" x="2286000" y="3795713"/>
          <p14:tracePt t="36447" x="2286000" y="3822700"/>
          <p14:tracePt t="36461" x="2286000" y="3830638"/>
          <p14:tracePt t="36476" x="2312988" y="3857625"/>
          <p14:tracePt t="36488" x="2347913" y="3867150"/>
          <p14:tracePt t="36502" x="2401888" y="3902075"/>
          <p14:tracePt t="36517" x="2517775" y="3875088"/>
          <p14:tracePt t="36531" x="2581275" y="3830638"/>
          <p14:tracePt t="36545" x="2670175" y="3741738"/>
          <p14:tracePt t="36560" x="2830513" y="3571875"/>
          <p14:tracePt t="36574" x="2884488" y="3473450"/>
          <p14:tracePt t="36589" x="2955925" y="3313113"/>
          <p14:tracePt t="36603" x="2982913" y="3259138"/>
          <p14:tracePt t="36617" x="3000375" y="3205163"/>
          <p14:tracePt t="36631" x="3027363" y="3116263"/>
          <p14:tracePt t="36645" x="3027363" y="3081338"/>
          <p14:tracePt t="36660" x="3027363" y="3036888"/>
          <p14:tracePt t="36688" x="3000375" y="3036888"/>
          <p14:tracePt t="36702" x="2901950" y="3089275"/>
          <p14:tracePt t="36717" x="2857500" y="3125788"/>
          <p14:tracePt t="36732" x="2776538" y="3214688"/>
          <p14:tracePt t="36745" x="2759075" y="3241675"/>
          <p14:tracePt t="36759" x="2741613" y="3268663"/>
          <p14:tracePt t="36774" x="2714625" y="3375025"/>
          <p14:tracePt t="36788" x="2714625" y="3402013"/>
          <p14:tracePt t="36803" x="2714625" y="3500438"/>
          <p14:tracePt t="36816" x="2714625" y="3554413"/>
          <p14:tracePt t="36831" x="2732088" y="3608388"/>
          <p14:tracePt t="36845" x="2776538" y="3697288"/>
          <p14:tracePt t="36859" x="2803525" y="3732213"/>
          <p14:tracePt t="36875" x="2884488" y="3759200"/>
          <p14:tracePt t="36888" x="2938463" y="3759200"/>
          <p14:tracePt t="36902" x="3036888" y="3705225"/>
          <p14:tracePt t="36916" x="3286125" y="3465513"/>
          <p14:tracePt t="36931" x="3419475" y="3348038"/>
          <p14:tracePt t="36946" x="3608388" y="3017838"/>
          <p14:tracePt t="36959" x="3633788" y="2928938"/>
          <p14:tracePt t="36973" x="3643313" y="2857500"/>
          <p14:tracePt t="36988" x="3643313" y="2759075"/>
          <p14:tracePt t="37002" x="3625850" y="2697163"/>
          <p14:tracePt t="37018" x="3581400" y="2625725"/>
          <p14:tracePt t="37031" x="3536950" y="2598738"/>
          <p14:tracePt t="37045" x="3482975" y="2536825"/>
          <p14:tracePt t="37060" x="3330575" y="2482850"/>
          <p14:tracePt t="37074" x="3259138" y="2455863"/>
          <p14:tracePt t="37089" x="3133725" y="2446338"/>
          <p14:tracePt t="37103" x="3071813" y="2446338"/>
          <p14:tracePt t="37117" x="2982913" y="2465388"/>
          <p14:tracePt t="37131" x="2670175" y="2679700"/>
          <p14:tracePt t="37145" x="2517775" y="2857500"/>
          <p14:tracePt t="37161" x="2152650" y="3295650"/>
          <p14:tracePt t="37173" x="2000250" y="3509963"/>
          <p14:tracePt t="37188" x="1946275" y="3581400"/>
          <p14:tracePt t="37202" x="1893888" y="3714750"/>
          <p14:tracePt t="37216" x="1884363" y="3759200"/>
          <p14:tracePt t="37233" x="1884363" y="3803650"/>
          <p14:tracePt t="37245" x="1901825" y="3840163"/>
          <p14:tracePt t="37259" x="1946275" y="3857625"/>
          <p14:tracePt t="37274" x="2054225" y="3919538"/>
          <p14:tracePt t="37288" x="2143125" y="3946525"/>
          <p14:tracePt t="37302" x="2214563" y="3956050"/>
          <p14:tracePt t="37316" x="2347913" y="3956050"/>
          <p14:tracePt t="37330" x="2438400" y="3929063"/>
          <p14:tracePt t="37345" x="2679700" y="3813175"/>
          <p14:tracePt t="37359" x="2768600" y="3714750"/>
          <p14:tracePt t="37373" x="2857500" y="3625850"/>
          <p14:tracePt t="37388" x="3009900" y="3402013"/>
          <p14:tracePt t="37402" x="3062288" y="3276600"/>
          <p14:tracePt t="37416" x="3133725" y="3116263"/>
          <p14:tracePt t="37431" x="3152775" y="3071813"/>
          <p14:tracePt t="37445" x="3160713" y="3036888"/>
          <p14:tracePt t="37459" x="3160713" y="2990850"/>
          <p14:tracePt t="37474" x="3160713" y="2955925"/>
          <p14:tracePt t="37488" x="3125788" y="2919413"/>
          <p14:tracePt t="37502" x="3089275" y="2911475"/>
          <p14:tracePt t="37516" x="3054350" y="2911475"/>
          <p14:tracePt t="37530" x="3009900" y="2911475"/>
          <p14:tracePt t="37545" x="2990850" y="2911475"/>
          <p14:tracePt t="37560" x="2938463" y="2928938"/>
          <p14:tracePt t="37573" x="2901950" y="2965450"/>
          <p14:tracePt t="37588" x="2867025" y="2990850"/>
          <p14:tracePt t="37602" x="2813050" y="3036888"/>
          <p14:tracePt t="37616" x="2803525" y="3062288"/>
          <p14:tracePt t="37631" x="2795588" y="3071813"/>
          <p14:tracePt t="37877" x="2776538" y="30892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3993776" y="1793389"/>
            <a:ext cx="4213412" cy="416858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800" b="1" smtClean="0">
              <a:latin typeface="+mj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19" y="7171"/>
            <a:ext cx="8229600" cy="889000"/>
          </a:xfrm>
        </p:spPr>
        <p:txBody>
          <a:bodyPr/>
          <a:lstStyle/>
          <a:p>
            <a:pPr algn="ctr"/>
            <a:r>
              <a:rPr lang="en-US" sz="3600" dirty="0" smtClean="0"/>
              <a:t>“Holes” concepts</a:t>
            </a:r>
            <a:endParaRPr lang="ru-R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373" y="838520"/>
            <a:ext cx="8228012" cy="1531300"/>
          </a:xfrm>
        </p:spPr>
        <p:txBody>
          <a:bodyPr/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An </a:t>
            </a:r>
            <a:r>
              <a:rPr lang="en-US" sz="1800" b="1" dirty="0" smtClean="0"/>
              <a:t>electron hole</a:t>
            </a:r>
            <a:r>
              <a:rPr lang="en-US" sz="1800" dirty="0" smtClean="0"/>
              <a:t> is the conceptual and mathematical opposite of an electron. The concept describes the lack of an electron at a position where one could exist in an atom or atomic lattice.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800" dirty="0" smtClean="0"/>
              <a:t>Tag-game example:</a:t>
            </a:r>
            <a:endParaRPr lang="ru-RU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4092388" y="1883036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1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14364" y="1874072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5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27375" y="1865108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12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092388" y="2896048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14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14364" y="2887084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9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127375" y="2878120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3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01352" y="3909060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11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23328" y="3900096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7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36339" y="3891132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8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158316" y="1856144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10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158316" y="2869156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15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167280" y="3882168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4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101352" y="4931036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13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23328" y="4922072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2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36339" y="4913108"/>
            <a:ext cx="941294" cy="941294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b="1" dirty="0" smtClean="0">
                <a:latin typeface="+mj-lt"/>
                <a:cs typeface="Arial" pitchFamily="34" charset="0"/>
              </a:rPr>
              <a:t>6</a:t>
            </a:r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993776" y="1801009"/>
            <a:ext cx="4213412" cy="4168589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800" b="1" smtClean="0">
              <a:latin typeface="+mj-lt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165936" y="4919384"/>
            <a:ext cx="941294" cy="94129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ru-RU" sz="2800" b="1" dirty="0" smtClean="0">
              <a:latin typeface="+mj-lt"/>
              <a:cs typeface="Arial" pitchFamily="34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8884247"/>
      </p:ext>
    </p:extLst>
  </p:cSld>
  <p:clrMapOvr>
    <a:masterClrMapping/>
  </p:clrMapOvr>
  <p:transition advTm="1017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3.61111E-6 0.152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139 L 0.11284 -0.0013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254 L 0.11233 -0.002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0.00018 0.1451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-0.11129 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185 L -1.11111E-6 0.1479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47 L 0.11076 0.0004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92 L 0.11215 -0.0009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C 0.00035 -0.04421 -0.00104 -0.09004 0.0007 -0.13449 C -0.00017 -0.15764 0.00365 -0.15393 -0.00677 -0.15116 C -0.0092 -0.15162 -0.0118 -0.15185 -0.01423 -0.15231 C -0.01927 -0.15301 -0.02916 -0.1544 -0.02916 -0.1544 C -0.05816 -0.15301 -0.08871 -0.15903 -0.11666 -0.15116 C -0.125 -0.15162 -0.13333 -0.15185 -0.14166 -0.15231 C -0.15121 -0.15278 -0.17014 -0.1544 -0.17014 -0.1544 C -0.18455 -0.15347 -0.2217 -0.14143 -0.225 -0.15787 C -0.22552 -0.17662 -0.2283 -0.19954 -0.22343 -0.21782 C -0.22482 -0.24421 -0.22534 -0.26319 -0.22587 -0.29236 C -0.22448 -0.30416 -0.22708 -0.29884 -0.22014 -0.29884 C -0.18559 -0.29884 -0.15121 -0.29954 -0.11666 -0.3 C -0.11041 -0.31389 -0.1158 -0.33125 -0.11337 -0.34676 C -0.11475 -0.37963 -0.1151 -0.41273 -0.11597 -0.4456 C -0.15816 -0.44514 -0.20034 -0.44259 -0.24253 -0.44444 C -0.26128 -0.44699 -0.27986 -0.44537 -0.29843 -0.44236 C -0.31232 -0.44329 -0.32118 -0.44444 -0.33593 -0.44444 " pathEditMode="relative" ptsTypes="fffffffffffffffffA">
                                      <p:cBhvr>
                                        <p:cTn id="43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4" grpId="0" animBg="1"/>
      <p:bldP spid="15" grpId="0" animBg="1"/>
      <p:bldP spid="18" grpId="0" animBg="1"/>
      <p:bldP spid="24" grpId="0" animBg="1"/>
      <p:bldP spid="25" grpId="0" animBg="1"/>
      <p:bldP spid="25" grpId="1" animBg="1"/>
    </p:bldLst>
  </p:timing>
  <p:extLst mod="1">
    <p:ext uri="{3A86A75C-4F4B-4683-9AE1-C65F6400EC91}">
      <p14:laserTraceLst xmlns:p14="http://schemas.microsoft.com/office/powerpoint/2010/main">
        <p14:tracePtLst>
          <p14:tracePt t="70999" x="2813050" y="3071813"/>
          <p14:tracePt t="71009" x="2955925" y="3062288"/>
          <p14:tracePt t="71019" x="3116263" y="3071813"/>
          <p14:tracePt t="71029" x="3268663" y="3133725"/>
          <p14:tracePt t="71040" x="3438525" y="3241675"/>
          <p14:tracePt t="71052" x="3544888" y="3286125"/>
          <p14:tracePt t="71066" x="3643313" y="3313113"/>
          <p14:tracePt t="71081" x="3795713" y="3357563"/>
          <p14:tracePt t="71095" x="3875088" y="3367088"/>
          <p14:tracePt t="71110" x="4170363" y="3473450"/>
          <p14:tracePt t="71123" x="4330700" y="3544888"/>
          <p14:tracePt t="71137" x="4545013" y="3697288"/>
          <p14:tracePt t="71152" x="4911725" y="4044950"/>
          <p14:tracePt t="71166" x="4991100" y="4108450"/>
          <p14:tracePt t="71182" x="5062538" y="4170363"/>
          <p14:tracePt t="71195" x="5089525" y="4170363"/>
          <p14:tracePt t="71209" x="5126038" y="4197350"/>
          <p14:tracePt t="71224" x="5232400" y="4348163"/>
          <p14:tracePt t="71238" x="5259388" y="4438650"/>
          <p14:tracePt t="71252" x="5259388" y="4456113"/>
          <p14:tracePt t="71594" x="5348288" y="4473575"/>
          <p14:tracePt t="71601" x="5456238" y="4491038"/>
          <p14:tracePt t="71611" x="5688013" y="4608513"/>
          <p14:tracePt t="71623" x="6108700" y="4768850"/>
          <p14:tracePt t="71637" x="6473825" y="4902200"/>
          <p14:tracePt t="71652" x="7205663" y="5276850"/>
          <p14:tracePt t="71665" x="7439025" y="5375275"/>
          <p14:tracePt t="71680" x="7697788" y="5491163"/>
          <p14:tracePt t="71694" x="7983538" y="5599113"/>
          <p14:tracePt t="71708" x="8143875" y="5680075"/>
          <p14:tracePt t="71724" x="8331200" y="5741988"/>
          <p14:tracePt t="71737" x="8394700" y="5759450"/>
          <p14:tracePt t="71751" x="8420100" y="5759450"/>
          <p14:tracePt t="71779" x="8429625" y="5759450"/>
          <p14:tracePt t="71960" x="8420100" y="5759450"/>
          <p14:tracePt t="72011" x="8394700" y="5759450"/>
          <p14:tracePt t="72021" x="8367713" y="5751513"/>
          <p14:tracePt t="72031" x="8358188" y="5751513"/>
          <p14:tracePt t="72042" x="8323263" y="5732463"/>
          <p14:tracePt t="72053" x="8304213" y="5715000"/>
          <p14:tracePt t="72066" x="8286750" y="5705475"/>
          <p14:tracePt t="72080" x="8269288" y="5697538"/>
          <p14:tracePt t="72094" x="8224838" y="5688013"/>
          <p14:tracePt t="72108" x="8180388" y="5653088"/>
          <p14:tracePt t="72123" x="8099425" y="5616575"/>
          <p14:tracePt t="72137" x="8072438" y="5608638"/>
          <p14:tracePt t="72151" x="8054975" y="5599113"/>
          <p14:tracePt t="72165" x="8027988" y="5581650"/>
          <p14:tracePt t="72205" x="8027988" y="5572125"/>
          <p14:tracePt t="72348" x="8018463" y="5572125"/>
          <p14:tracePt t="72389" x="8010525" y="5572125"/>
          <p14:tracePt t="72430" x="8001000" y="5572125"/>
          <p14:tracePt t="72471" x="8001000" y="5562600"/>
          <p14:tracePt t="72563" x="7991475" y="5562600"/>
          <p14:tracePt t="72572" x="7983538" y="5562600"/>
          <p14:tracePt t="73269" x="7974013" y="5562600"/>
          <p14:tracePt t="73279" x="7947025" y="5562600"/>
          <p14:tracePt t="73289" x="7929563" y="5562600"/>
          <p14:tracePt t="73299" x="7920038" y="5562600"/>
          <p14:tracePt t="73310" x="7894638" y="5572125"/>
          <p14:tracePt t="73322" x="7867650" y="5581650"/>
          <p14:tracePt t="73336" x="7840663" y="5589588"/>
          <p14:tracePt t="73351" x="7796213" y="5589588"/>
          <p14:tracePt t="73364" x="7777163" y="5589588"/>
          <p14:tracePt t="73380" x="7751763" y="5589588"/>
          <p14:tracePt t="73393" x="7732713" y="5572125"/>
          <p14:tracePt t="73407" x="7724775" y="5562600"/>
          <p14:tracePt t="73422" x="7705725" y="5537200"/>
          <p14:tracePt t="73436" x="7705725" y="5518150"/>
          <p14:tracePt t="73450" x="7705725" y="5473700"/>
          <p14:tracePt t="73464" x="7724775" y="5357813"/>
          <p14:tracePt t="73479" x="7759700" y="5303838"/>
          <p14:tracePt t="73493" x="7840663" y="5251450"/>
          <p14:tracePt t="73507" x="7867650" y="5232400"/>
          <p14:tracePt t="73523" x="7912100" y="5232400"/>
          <p14:tracePt t="73537" x="7939088" y="5232400"/>
          <p14:tracePt t="73550" x="7956550" y="5232400"/>
          <p14:tracePt t="73564" x="7966075" y="5232400"/>
          <p14:tracePt t="73579" x="7974013" y="5232400"/>
          <p14:tracePt t="73595" x="7983538" y="5276850"/>
          <p14:tracePt t="73607" x="7983538" y="5348288"/>
          <p14:tracePt t="73622" x="7983538" y="5411788"/>
          <p14:tracePt t="73636" x="7974013" y="5510213"/>
          <p14:tracePt t="73650" x="7966075" y="5545138"/>
          <p14:tracePt t="73664" x="7956550" y="5572125"/>
          <p14:tracePt t="73679" x="7939088" y="5581650"/>
          <p14:tracePt t="73708" x="7912100" y="5589588"/>
          <p14:tracePt t="73729" x="7902575" y="5589588"/>
          <p14:tracePt t="73801" x="7902575" y="5554663"/>
          <p14:tracePt t="73810" x="7920038" y="5518150"/>
          <p14:tracePt t="73821" x="7929563" y="5491163"/>
          <p14:tracePt t="73861" x="7929563" y="5500688"/>
          <p14:tracePt t="74107" x="7920038" y="5510213"/>
          <p14:tracePt t="74117" x="7912100" y="5527675"/>
          <p14:tracePt t="74127" x="7885113" y="5537200"/>
          <p14:tracePt t="74138" x="7831138" y="5581650"/>
          <p14:tracePt t="74150" x="7742238" y="5626100"/>
          <p14:tracePt t="74164" x="7661275" y="5661025"/>
          <p14:tracePt t="74179" x="7545388" y="5670550"/>
          <p14:tracePt t="74193" x="7483475" y="5670550"/>
          <p14:tracePt t="74208" x="7394575" y="5562600"/>
          <p14:tracePt t="74221" x="7367588" y="5465763"/>
          <p14:tracePt t="74235" x="7358063" y="5313363"/>
          <p14:tracePt t="74250" x="7367588" y="5099050"/>
          <p14:tracePt t="74264" x="7412038" y="5027613"/>
          <p14:tracePt t="74280" x="7466013" y="4946650"/>
          <p14:tracePt t="74293" x="7483475" y="4938713"/>
          <p14:tracePt t="74307" x="7510463" y="4938713"/>
          <p14:tracePt t="74321" x="7581900" y="4938713"/>
          <p14:tracePt t="74335" x="7616825" y="4973638"/>
          <p14:tracePt t="74351" x="7643813" y="5089525"/>
          <p14:tracePt t="74364" x="7643813" y="5160963"/>
          <p14:tracePt t="74378" x="7643813" y="5268913"/>
          <p14:tracePt t="74393" x="7616825" y="5384800"/>
          <p14:tracePt t="74407" x="7616825" y="5402263"/>
          <p14:tracePt t="74421" x="7608888" y="5429250"/>
          <p14:tracePt t="74425" x="7599363" y="5483225"/>
          <p14:tracePt t="74435" x="7599363" y="5500688"/>
          <p14:tracePt t="74450" x="7589838" y="5527675"/>
          <p14:tracePt t="74464" x="7562850" y="5545138"/>
          <p14:tracePt t="74478" x="7554913" y="5545138"/>
          <p14:tracePt t="74493" x="7527925" y="5545138"/>
          <p14:tracePt t="74507" x="7429500" y="5545138"/>
          <p14:tracePt t="74521" x="7358063" y="5518150"/>
          <p14:tracePt t="74536" x="7180263" y="5402263"/>
          <p14:tracePt t="74549" x="7054850" y="5259388"/>
          <p14:tracePt t="74564" x="6956425" y="5170488"/>
          <p14:tracePt t="74578" x="6680200" y="4946650"/>
          <p14:tracePt t="74592" x="6491288" y="4840288"/>
          <p14:tracePt t="74607" x="6089650" y="4616450"/>
          <p14:tracePt t="74622" x="5759450" y="4286250"/>
          <p14:tracePt t="74637" x="5197475" y="3759200"/>
          <p14:tracePt t="74650" x="4848225" y="3419475"/>
          <p14:tracePt t="74664" x="4616450" y="3125788"/>
          <p14:tracePt t="74679" x="4340225" y="2830513"/>
          <p14:tracePt t="74692" x="4259263" y="2741613"/>
          <p14:tracePt t="74707" x="4160838" y="2589213"/>
          <p14:tracePt t="74721" x="4044950" y="2527300"/>
          <p14:tracePt t="74735" x="3990975" y="2490788"/>
          <p14:tracePt t="74750" x="3911600" y="2438400"/>
          <p14:tracePt t="74764" x="3884613" y="2419350"/>
          <p14:tracePt t="74778" x="3884613" y="2411413"/>
          <p14:tracePt t="74986" x="3902075" y="2419350"/>
          <p14:tracePt t="74996" x="3929063" y="2446338"/>
          <p14:tracePt t="75007" x="3965575" y="2465388"/>
          <p14:tracePt t="75021" x="4027488" y="2536825"/>
          <p14:tracePt t="75036" x="4197350" y="2670175"/>
          <p14:tracePt t="75049" x="4268788" y="2732088"/>
          <p14:tracePt t="75063" x="4394200" y="2813050"/>
          <p14:tracePt t="75078" x="4724400" y="3009900"/>
          <p14:tracePt t="75092" x="4938713" y="3170238"/>
          <p14:tracePt t="75108" x="5384800" y="3455988"/>
          <p14:tracePt t="75121" x="5634038" y="3571875"/>
          <p14:tracePt t="75135" x="5894388" y="3714750"/>
          <p14:tracePt t="75149" x="6465888" y="4187825"/>
          <p14:tracePt t="75163" x="6688138" y="4357688"/>
          <p14:tracePt t="75179" x="7161213" y="4724400"/>
          <p14:tracePt t="75192" x="7340600" y="4919663"/>
          <p14:tracePt t="75206" x="7466013" y="5081588"/>
          <p14:tracePt t="75221" x="7680325" y="5214938"/>
          <p14:tracePt t="75235" x="7769225" y="5268913"/>
          <p14:tracePt t="75249" x="7823200" y="5303838"/>
          <p14:tracePt t="75263" x="7912100" y="5367338"/>
          <p14:tracePt t="75278" x="7929563" y="5367338"/>
          <p14:tracePt t="75292" x="7947025" y="5375275"/>
          <p14:tracePt t="75476" x="7939088" y="5375275"/>
          <p14:tracePt t="75517" x="7929563" y="5375275"/>
          <p14:tracePt t="75528" x="7920038" y="5375275"/>
          <p14:tracePt t="75537" x="7912100" y="5375275"/>
          <p14:tracePt t="75559" x="7912100" y="5384800"/>
          <p14:tracePt t="75569" x="7902575" y="5402263"/>
          <p14:tracePt t="75763" x="7894638" y="5402263"/>
          <p14:tracePt t="75773" x="7885113" y="5419725"/>
          <p14:tracePt t="75783" x="7867650" y="5438775"/>
          <p14:tracePt t="75795" x="7831138" y="5465763"/>
          <p14:tracePt t="75806" x="7777163" y="5500688"/>
          <p14:tracePt t="75820" x="7742238" y="5545138"/>
          <p14:tracePt t="75834" x="7732713" y="5554663"/>
          <p14:tracePt t="76070" x="7724775" y="5554663"/>
          <p14:tracePt t="76274" x="7732713" y="5554663"/>
          <p14:tracePt t="76520" x="7732713" y="5581650"/>
          <p14:tracePt t="77051" x="7724775" y="5581650"/>
          <p14:tracePt t="77081" x="7715250" y="5581650"/>
          <p14:tracePt t="77112" x="7705725" y="5581650"/>
          <p14:tracePt t="77153" x="7697788" y="5572125"/>
          <p14:tracePt t="77163" x="7688263" y="5554663"/>
          <p14:tracePt t="77327" x="7680325" y="5554663"/>
          <p14:tracePt t="77337" x="7653338" y="5537200"/>
          <p14:tracePt t="77347" x="7626350" y="5518150"/>
          <p14:tracePt t="77358" x="7554913" y="5483225"/>
          <p14:tracePt t="77367" x="7473950" y="5456238"/>
          <p14:tracePt t="77379" x="7394575" y="5438775"/>
          <p14:tracePt t="77390" x="7296150" y="5411788"/>
          <p14:tracePt t="77405" x="7205663" y="5348288"/>
          <p14:tracePt t="77419" x="7116763" y="5259388"/>
          <p14:tracePt t="77433" x="7072313" y="5116513"/>
          <p14:tracePt t="77449" x="7126288" y="4518025"/>
          <p14:tracePt t="77462" x="7180263" y="4384675"/>
          <p14:tracePt t="77476" x="7242175" y="4268788"/>
          <p14:tracePt t="77491" x="7348538" y="4098925"/>
          <p14:tracePt t="77505" x="7402513" y="4054475"/>
          <p14:tracePt t="77777" x="7375525" y="3990975"/>
          <p14:tracePt t="77786" x="7323138" y="3938588"/>
          <p14:tracePt t="77797" x="7269163" y="3929063"/>
          <p14:tracePt t="77808" x="7215188" y="3911600"/>
          <p14:tracePt t="77819" x="7126288" y="3911600"/>
          <p14:tracePt t="77833" x="7027863" y="3902075"/>
          <p14:tracePt t="77848" x="6751638" y="3830638"/>
          <p14:tracePt t="77862" x="6661150" y="3822700"/>
          <p14:tracePt t="77876" x="6537325" y="3795713"/>
          <p14:tracePt t="77890" x="6303963" y="3705225"/>
          <p14:tracePt t="77904" x="6205538" y="3643313"/>
          <p14:tracePt t="77919" x="5973763" y="3517900"/>
          <p14:tracePt t="77933" x="5848350" y="3419475"/>
          <p14:tracePt t="77947" x="5724525" y="3348038"/>
          <p14:tracePt t="77962" x="5572125" y="3197225"/>
          <p14:tracePt t="77976" x="5510213" y="3143250"/>
          <p14:tracePt t="77991" x="5411788" y="3017838"/>
          <p14:tracePt t="78004" x="5375275" y="3000375"/>
          <p14:tracePt t="78019" x="5348288" y="2965450"/>
          <p14:tracePt t="78033" x="5276850" y="2911475"/>
          <p14:tracePt t="78047" x="5224463" y="2867025"/>
          <p14:tracePt t="78063" x="5018088" y="2813050"/>
          <p14:tracePt t="78076" x="4929188" y="2803525"/>
          <p14:tracePt t="78090" x="4848225" y="2795588"/>
          <p14:tracePt t="78104" x="4822825" y="2795588"/>
          <p14:tracePt t="78502" x="4813300" y="2786063"/>
          <p14:tracePt t="78512" x="4795838" y="2768600"/>
          <p14:tracePt t="78523" x="4776788" y="2759075"/>
          <p14:tracePt t="78533" x="4741863" y="2724150"/>
          <p14:tracePt t="78547" x="4687888" y="2697163"/>
          <p14:tracePt t="78563" x="4598988" y="2643188"/>
          <p14:tracePt t="78575" x="4545013" y="2625725"/>
          <p14:tracePt t="78589" x="4491038" y="2598738"/>
          <p14:tracePt t="78603" x="4375150" y="2554288"/>
          <p14:tracePt t="78618" x="4322763" y="2527300"/>
          <p14:tracePt t="78632" x="4286250" y="2500313"/>
          <p14:tracePt t="78646" x="4241800" y="2438400"/>
          <p14:tracePt t="78675" x="4224338" y="2401888"/>
          <p14:tracePt t="78689" x="4224338" y="2366963"/>
          <p14:tracePt t="78703" x="4205288" y="2330450"/>
          <p14:tracePt t="78718" x="4187825" y="2286000"/>
          <p14:tracePt t="78746" x="4179888" y="2276475"/>
          <p14:tracePt t="78767" x="4170363" y="2268538"/>
          <p14:tracePt t="78777" x="4143375" y="2259013"/>
          <p14:tracePt t="78789" x="4125913" y="2251075"/>
          <p14:tracePt t="78803" x="4098925" y="2232025"/>
          <p14:tracePt t="78818" x="4062413" y="2205038"/>
          <p14:tracePt t="78832" x="4054475" y="2187575"/>
          <p14:tracePt t="78846" x="4037013" y="2170113"/>
          <p14:tracePt t="78860" x="4017963" y="2133600"/>
          <p14:tracePt t="78875" x="4010025" y="2116138"/>
          <p14:tracePt t="78890" x="4010025" y="2089150"/>
          <p14:tracePt t="78903" x="4010025" y="2071688"/>
          <p14:tracePt t="78917" x="4000500" y="2044700"/>
          <p14:tracePt t="78941" x="3990975" y="2044700"/>
          <p14:tracePt t="78951" x="3990975" y="2036763"/>
          <p14:tracePt t="78972" x="3983038" y="2036763"/>
          <p14:tracePt t="79013" x="3946525" y="2036763"/>
          <p14:tracePt t="79023" x="3902075" y="2062163"/>
          <p14:tracePt t="79034" x="3840163" y="2089150"/>
          <p14:tracePt t="79044" x="3759200" y="2179638"/>
          <p14:tracePt t="79054" x="3670300" y="2286000"/>
          <p14:tracePt t="79065" x="3598863" y="2330450"/>
          <p14:tracePt t="79076" x="3571875" y="2357438"/>
          <p14:tracePt t="79089" x="3562350" y="2357438"/>
          <p14:tracePt t="79136" x="3625850" y="2347913"/>
          <p14:tracePt t="79147" x="3705225" y="2312988"/>
          <p14:tracePt t="79156" x="3776663" y="2251075"/>
          <p14:tracePt t="79167" x="3840163" y="2214563"/>
          <p14:tracePt t="79178" x="3867150" y="2187575"/>
          <p14:tracePt t="79189" x="3894138" y="2143125"/>
          <p14:tracePt t="79204" x="3894138" y="2125663"/>
          <p14:tracePt t="79218" x="3902075" y="2071688"/>
          <p14:tracePt t="79232" x="3902075" y="2036763"/>
          <p14:tracePt t="79248" x="3902075" y="1965325"/>
          <p14:tracePt t="79261" x="3919538" y="1884363"/>
          <p14:tracePt t="79275" x="3929063" y="1785938"/>
          <p14:tracePt t="79290" x="4010025" y="1625600"/>
          <p14:tracePt t="79304" x="4044950" y="1544638"/>
          <p14:tracePt t="79319" x="4054475" y="1500188"/>
          <p14:tracePt t="79346" x="4037013" y="1509713"/>
          <p14:tracePt t="79360" x="3946525" y="1598613"/>
          <p14:tracePt t="79374" x="3902075" y="1652588"/>
          <p14:tracePt t="79389" x="3813175" y="1768475"/>
          <p14:tracePt t="79403" x="3687763" y="1973263"/>
          <p14:tracePt t="79417" x="3652838" y="2027238"/>
          <p14:tracePt t="79431" x="3633788" y="2044700"/>
          <p14:tracePt t="79503" x="3652838" y="2036763"/>
          <p14:tracePt t="79514" x="3687763" y="2027238"/>
          <p14:tracePt t="79606" x="3687763" y="2062163"/>
          <p14:tracePt t="79616" x="3652838" y="2170113"/>
          <p14:tracePt t="79627" x="3562350" y="2286000"/>
          <p14:tracePt t="79637" x="3490913" y="2419350"/>
          <p14:tracePt t="79647" x="3465513" y="2455863"/>
          <p14:tracePt t="79719" x="3482975" y="2428875"/>
          <p14:tracePt t="79728" x="3562350" y="2366963"/>
          <p14:tracePt t="79739" x="3670300" y="2268538"/>
          <p14:tracePt t="79749" x="3768725" y="2241550"/>
          <p14:tracePt t="79760" x="3830638" y="2224088"/>
          <p14:tracePt t="79775" x="3867150" y="2187575"/>
          <p14:tracePt t="79790" x="3911600" y="2179638"/>
          <p14:tracePt t="79804" x="3938588" y="2179638"/>
          <p14:tracePt t="79818" x="3983038" y="2179638"/>
          <p14:tracePt t="79832" x="4098925" y="2251075"/>
          <p14:tracePt t="79846" x="4179888" y="2366963"/>
          <p14:tracePt t="79862" x="4322763" y="2705100"/>
          <p14:tracePt t="79875" x="4419600" y="2911475"/>
          <p14:tracePt t="79889" x="4510088" y="3071813"/>
          <p14:tracePt t="79903" x="4830763" y="3438525"/>
          <p14:tracePt t="79917" x="5062538" y="3732213"/>
          <p14:tracePt t="79933" x="5688013" y="4251325"/>
          <p14:tracePt t="79946" x="5983288" y="4500563"/>
          <p14:tracePt t="79961" x="6215063" y="4741863"/>
          <p14:tracePt t="79975" x="6680200" y="5224463"/>
          <p14:tracePt t="79989" x="6831013" y="5340350"/>
          <p14:tracePt t="80005" x="7188200" y="5661025"/>
          <p14:tracePt t="80017" x="7394575" y="5813425"/>
          <p14:tracePt t="80032" x="7537450" y="5911850"/>
          <p14:tracePt t="80046" x="7715250" y="6089650"/>
          <p14:tracePt t="80363" x="7724775" y="6089650"/>
          <p14:tracePt t="80373" x="7759700" y="6072188"/>
          <p14:tracePt t="80383" x="7786688" y="6062663"/>
          <p14:tracePt t="80393" x="7813675" y="6027738"/>
          <p14:tracePt t="80404" x="7831138" y="6010275"/>
          <p14:tracePt t="80417" x="7848600" y="5991225"/>
          <p14:tracePt t="80431" x="7894638" y="5956300"/>
          <p14:tracePt t="80446" x="7939088" y="5902325"/>
          <p14:tracePt t="80460" x="7939088" y="5894388"/>
          <p14:tracePt t="80516" x="7912100" y="5911850"/>
          <p14:tracePt t="80526" x="7848600" y="5956300"/>
          <p14:tracePt t="80537" x="7796213" y="5991225"/>
          <p14:tracePt t="80547" x="7786688" y="6000750"/>
          <p14:tracePt t="80700" x="7796213" y="5983288"/>
          <p14:tracePt t="80710" x="7840663" y="5946775"/>
          <p14:tracePt t="80720" x="7875588" y="5938838"/>
          <p14:tracePt t="80731" x="7894638" y="5919788"/>
          <p14:tracePt t="80745" x="7912100" y="5919788"/>
          <p14:tracePt t="80762" x="7929563" y="5919788"/>
          <p14:tracePt t="80792" x="7929563" y="5911850"/>
          <p14:tracePt t="80803" x="7939088" y="5911850"/>
          <p14:tracePt t="80817" x="7966075" y="5884863"/>
          <p14:tracePt t="80832" x="8188325" y="5581650"/>
          <p14:tracePt t="80845" x="8340725" y="5340350"/>
          <p14:tracePt t="80860" x="8439150" y="5108575"/>
          <p14:tracePt t="80874" x="8439150" y="5000625"/>
          <p14:tracePt t="80888" x="8439150" y="4991100"/>
          <p14:tracePt t="80904" x="8420100" y="4991100"/>
          <p14:tracePt t="80917" x="8394700" y="4991100"/>
          <p14:tracePt t="80931" x="8348663" y="4991100"/>
          <p14:tracePt t="80946" x="8215313" y="4991100"/>
          <p14:tracePt t="80960" x="8116888" y="4991100"/>
          <p14:tracePt t="80976" x="7902575" y="4991100"/>
          <p14:tracePt t="80988" x="7813675" y="4991100"/>
          <p14:tracePt t="81003" x="7742238" y="4991100"/>
          <p14:tracePt t="81017" x="7626350" y="4983163"/>
          <p14:tracePt t="81031" x="7572375" y="4973638"/>
          <p14:tracePt t="81046" x="7537450" y="4973638"/>
          <p14:tracePt t="81354" x="7527925" y="4965700"/>
          <p14:tracePt t="81364" x="7500938" y="4946650"/>
          <p14:tracePt t="81375" x="7456488" y="4911725"/>
          <p14:tracePt t="81388" x="7375525" y="4830763"/>
          <p14:tracePt t="81402" x="7259638" y="4687888"/>
          <p14:tracePt t="81416" x="6965950" y="4411663"/>
          <p14:tracePt t="81431" x="6858000" y="4322763"/>
          <p14:tracePt t="81446" x="6589713" y="4160838"/>
          <p14:tracePt t="81460" x="6438900" y="4108450"/>
          <p14:tracePt t="81474" x="6197600" y="3919538"/>
          <p14:tracePt t="81488" x="5661025" y="3562350"/>
          <p14:tracePt t="81502" x="5500688" y="3357563"/>
          <p14:tracePt t="81517" x="5251450" y="3009900"/>
          <p14:tracePt t="81531" x="5180013" y="2911475"/>
          <p14:tracePt t="81545" x="5133975" y="2867025"/>
          <p14:tracePt t="81559" x="5133975" y="2830513"/>
          <p14:tracePt t="81855" x="5089525" y="2830513"/>
          <p14:tracePt t="81865" x="5027613" y="2830513"/>
          <p14:tracePt t="81876" x="4929188" y="2830513"/>
          <p14:tracePt t="81888" x="4848225" y="2813050"/>
          <p14:tracePt t="81902" x="4732338" y="2768600"/>
          <p14:tracePt t="81916" x="4562475" y="2679700"/>
          <p14:tracePt t="81931" x="4473575" y="2633663"/>
          <p14:tracePt t="81946" x="4384675" y="2544763"/>
          <p14:tracePt t="81959" x="4375150" y="2527300"/>
          <p14:tracePt t="82019" x="4394200" y="2527300"/>
          <p14:tracePt t="82029" x="4402138" y="2544763"/>
          <p14:tracePt t="82039" x="4429125" y="2562225"/>
          <p14:tracePt t="82049" x="4446588" y="2616200"/>
          <p14:tracePt t="82060" x="4483100" y="2643188"/>
          <p14:tracePt t="82073" x="4537075" y="2687638"/>
          <p14:tracePt t="82088" x="4598988" y="2724150"/>
          <p14:tracePt t="82102" x="4697413" y="2759075"/>
          <p14:tracePt t="82116" x="4714875" y="2759075"/>
          <p14:tracePt t="82131" x="4751388" y="2759075"/>
          <p14:tracePt t="82145" x="4776788" y="2732088"/>
          <p14:tracePt t="82159" x="4803775" y="2705100"/>
          <p14:tracePt t="82173" x="4822825" y="2679700"/>
          <p14:tracePt t="82187" x="4822825" y="2670175"/>
          <p14:tracePt t="82202" x="4830763" y="2633663"/>
          <p14:tracePt t="82216" x="4830763" y="2589213"/>
          <p14:tracePt t="82230" x="4830763" y="2562225"/>
          <p14:tracePt t="82245" x="4803775" y="2482850"/>
          <p14:tracePt t="82259" x="4776788" y="2446338"/>
          <p14:tracePt t="82274" x="4732338" y="2366963"/>
          <p14:tracePt t="82288" x="4697413" y="2347913"/>
          <p14:tracePt t="82301" x="4679950" y="2330450"/>
          <p14:tracePt t="82315" x="4633913" y="2295525"/>
          <p14:tracePt t="82329" x="4616450" y="2259013"/>
          <p14:tracePt t="82345" x="4581525" y="2224088"/>
          <p14:tracePt t="82358" x="4572000" y="2205038"/>
          <p14:tracePt t="82372" x="4554538" y="2160588"/>
          <p14:tracePt t="82386" x="4537075" y="2133600"/>
          <p14:tracePt t="82401" x="4527550" y="2116138"/>
          <p14:tracePt t="82416" x="4527550" y="2108200"/>
          <p14:tracePt t="82447" x="4527550" y="2098675"/>
          <p14:tracePt t="82478" x="4518025" y="2098675"/>
          <p14:tracePt t="82489" x="4500563" y="2098675"/>
          <p14:tracePt t="82499" x="4473575" y="2098675"/>
          <p14:tracePt t="82509" x="4438650" y="2116138"/>
          <p14:tracePt t="82519" x="4411663" y="2143125"/>
          <p14:tracePt t="82530" x="4357688" y="2170113"/>
          <p14:tracePt t="82544" x="4295775" y="2197100"/>
          <p14:tracePt t="82561" x="4054475" y="2393950"/>
          <p14:tracePt t="82573" x="3965575" y="2455863"/>
          <p14:tracePt t="82588" x="3875088" y="2517775"/>
          <p14:tracePt t="82602" x="3759200" y="2625725"/>
          <p14:tracePt t="82616" x="3741738" y="2660650"/>
          <p14:tracePt t="82631" x="3705225" y="2768600"/>
          <p14:tracePt t="82644" x="3705225" y="2884488"/>
          <p14:tracePt t="82658" x="3687763" y="2955925"/>
          <p14:tracePt t="82673" x="3687763" y="3160713"/>
          <p14:tracePt t="82687" x="3697288" y="3268663"/>
          <p14:tracePt t="82703" x="3759200" y="3402013"/>
          <p14:tracePt t="82715" x="3786188" y="3429000"/>
          <p14:tracePt t="82729" x="3813175" y="3438525"/>
          <p14:tracePt t="82744" x="3840163" y="3438525"/>
          <p14:tracePt t="82758" x="3867150" y="3438525"/>
          <p14:tracePt t="82774" x="3946525" y="3384550"/>
          <p14:tracePt t="82786" x="4000500" y="3357563"/>
          <p14:tracePt t="82801" x="4062413" y="3322638"/>
          <p14:tracePt t="82815" x="4170363" y="3259138"/>
          <p14:tracePt t="82829" x="4205288" y="3251200"/>
          <p14:tracePt t="82844" x="4251325" y="3224213"/>
          <p14:tracePt t="82858" x="4330700" y="3179763"/>
          <p14:tracePt t="82872" x="4375150" y="3133725"/>
          <p14:tracePt t="82886" x="4456113" y="3036888"/>
          <p14:tracePt t="82901" x="4473575" y="3009900"/>
          <p14:tracePt t="82915" x="4491038" y="2982913"/>
          <p14:tracePt t="82918" x="4491038" y="2911475"/>
          <p14:tracePt t="82929" x="4491038" y="2884488"/>
          <p14:tracePt t="82944" x="4491038" y="2857500"/>
          <p14:tracePt t="82958" x="4446588" y="2776538"/>
          <p14:tracePt t="82972" x="4411663" y="2751138"/>
          <p14:tracePt t="82986" x="4375150" y="2714625"/>
          <p14:tracePt t="83001" x="4295775" y="2633663"/>
          <p14:tracePt t="83015" x="4259263" y="2608263"/>
          <p14:tracePt t="83029" x="4179888" y="2571750"/>
          <p14:tracePt t="83044" x="4143375" y="2554288"/>
          <p14:tracePt t="83058" x="4108450" y="2554288"/>
          <p14:tracePt t="83072" x="4044950" y="2554288"/>
          <p14:tracePt t="83086" x="4027488" y="2554288"/>
          <p14:tracePt t="83101" x="4000500" y="2562225"/>
          <p14:tracePt t="83115" x="3983038" y="2571750"/>
          <p14:tracePt t="83129" x="3965575" y="2589213"/>
          <p14:tracePt t="83143" x="3938588" y="2616200"/>
          <p14:tracePt t="83157" x="3929063" y="2643188"/>
          <p14:tracePt t="83173" x="3902075" y="2705100"/>
          <p14:tracePt t="83186" x="3902075" y="2751138"/>
          <p14:tracePt t="83200" x="3902075" y="2786063"/>
          <p14:tracePt t="83216" x="3911600" y="2911475"/>
          <p14:tracePt t="83229" x="3938588" y="2955925"/>
          <p14:tracePt t="83244" x="4010025" y="3071813"/>
          <p14:tracePt t="83258" x="4054475" y="3116263"/>
          <p14:tracePt t="83271" x="4098925" y="3179763"/>
          <p14:tracePt t="83286" x="4224338" y="3268663"/>
          <p14:tracePt t="83300" x="4295775" y="3313113"/>
          <p14:tracePt t="83316" x="4419600" y="3357563"/>
          <p14:tracePt t="83329" x="4510088" y="3367088"/>
          <p14:tracePt t="83343" x="4625975" y="3375025"/>
          <p14:tracePt t="83357" x="4938713" y="3348038"/>
          <p14:tracePt t="83371" x="5054600" y="3286125"/>
          <p14:tracePt t="83387" x="5232400" y="3160713"/>
          <p14:tracePt t="83400" x="5303838" y="3071813"/>
          <p14:tracePt t="83414" x="5348288" y="2982913"/>
          <p14:tracePt t="83428" x="5438775" y="2795588"/>
          <p14:tracePt t="83443" x="5456238" y="2697163"/>
          <p14:tracePt t="83458" x="5483225" y="2589213"/>
          <p14:tracePt t="83471" x="5483225" y="2527300"/>
          <p14:tracePt t="83486" x="5483225" y="2490788"/>
          <p14:tracePt t="83500" x="5456238" y="2393950"/>
          <p14:tracePt t="83514" x="5438775" y="2357438"/>
          <p14:tracePt t="83529" x="5402263" y="2330450"/>
          <p14:tracePt t="83543" x="5340350" y="2303463"/>
          <p14:tracePt t="83557" x="5259388" y="2303463"/>
          <p14:tracePt t="83571" x="5062538" y="2322513"/>
          <p14:tracePt t="83586" x="4956175" y="2339975"/>
          <p14:tracePt t="83600" x="4830763" y="2384425"/>
          <p14:tracePt t="83614" x="4608513" y="2482850"/>
          <p14:tracePt t="83628" x="4518025" y="2536825"/>
          <p14:tracePt t="83643" x="4375150" y="2679700"/>
          <p14:tracePt t="83657" x="4303713" y="2751138"/>
          <p14:tracePt t="83672" x="4251325" y="2840038"/>
          <p14:tracePt t="83686" x="4197350" y="2928938"/>
          <p14:tracePt t="83700" x="4187825" y="2990850"/>
          <p14:tracePt t="83715" x="4179888" y="3081338"/>
          <p14:tracePt t="83729" x="4179888" y="3098800"/>
          <p14:tracePt t="83743" x="4179888" y="3116263"/>
          <p14:tracePt t="83758" x="4179888" y="3152775"/>
          <p14:tracePt t="83786" x="4187825" y="3160713"/>
          <p14:tracePt t="83800" x="4241800" y="3160713"/>
          <p14:tracePt t="83817" x="4313238" y="3160713"/>
          <p14:tracePt t="83829" x="4340225" y="3160713"/>
          <p14:tracePt t="83843" x="4367213" y="3160713"/>
          <p14:tracePt t="83857" x="4402138" y="3160713"/>
          <p14:tracePt t="83872" x="4429125" y="3152775"/>
          <p14:tracePt t="83886" x="4446588" y="3143250"/>
          <p14:tracePt t="83900" x="4473575" y="3116263"/>
          <p14:tracePt t="83915" x="4483100" y="3098800"/>
          <p14:tracePt t="83929" x="4500563" y="3098800"/>
          <p14:tracePt t="84829" x="4491038" y="3081338"/>
          <p14:tracePt t="84839" x="4473575" y="3027363"/>
          <p14:tracePt t="84849" x="4438650" y="2965450"/>
          <p14:tracePt t="84860" x="4411663" y="2884488"/>
          <p14:tracePt t="84871" x="4357688" y="2786063"/>
          <p14:tracePt t="84885" x="4276725" y="2608263"/>
          <p14:tracePt t="84901" x="4143375" y="2295525"/>
          <p14:tracePt t="84915" x="4098925" y="2214563"/>
          <p14:tracePt t="84928" x="4062413" y="2160588"/>
          <p14:tracePt t="84942" x="3973513" y="2027238"/>
          <p14:tracePt t="84957" x="3867150" y="1911350"/>
          <p14:tracePt t="84972" x="3670300" y="1679575"/>
          <p14:tracePt t="84986" x="3589338" y="1598613"/>
          <p14:tracePt t="85000" x="3490913" y="1509713"/>
          <p14:tracePt t="85014" x="3357563" y="1428750"/>
          <p14:tracePt t="85028" x="3313113" y="1401763"/>
          <p14:tracePt t="85043" x="3268663" y="1357313"/>
          <p14:tracePt t="85071" x="3268663" y="1347788"/>
          <p14:tracePt t="85086" x="3259138" y="1347788"/>
          <p14:tracePt t="85135" x="3259138" y="1339850"/>
          <p14:tracePt t="85238" x="3259138" y="1357313"/>
          <p14:tracePt t="85248" x="3259138" y="1366838"/>
          <p14:tracePt t="85259" x="3276600" y="1393825"/>
          <p14:tracePt t="85271" x="3286125" y="1411288"/>
          <p14:tracePt t="85285" x="3295650" y="1428750"/>
          <p14:tracePt t="85300" x="3340100" y="1509713"/>
          <p14:tracePt t="85314" x="3375025" y="1554163"/>
          <p14:tracePt t="85330" x="3446463" y="1652588"/>
          <p14:tracePt t="85342" x="3465513" y="1660525"/>
          <p14:tracePt t="85357" x="3482975" y="1679575"/>
          <p14:tracePt t="85371" x="3527425" y="1687513"/>
          <p14:tracePt t="85385" x="3554413" y="1714500"/>
          <p14:tracePt t="85401" x="3589338" y="1731963"/>
          <p14:tracePt t="85414" x="3608388" y="1731963"/>
          <p14:tracePt t="85428" x="3625850" y="1731963"/>
          <p14:tracePt t="85442" x="3633788" y="1731963"/>
          <p14:tracePt t="85616" x="3643313" y="1731963"/>
          <p14:tracePt t="85688" x="3652838" y="1731963"/>
          <p14:tracePt t="85739" x="3660775" y="1751013"/>
          <p14:tracePt t="85749" x="3660775" y="1768475"/>
          <p14:tracePt t="85758" x="3652838" y="1822450"/>
          <p14:tracePt t="85771" x="3598863" y="1965325"/>
          <p14:tracePt t="85785" x="3509963" y="2214563"/>
          <p14:tracePt t="85799" x="3367088" y="2697163"/>
          <p14:tracePt t="85814" x="3313113" y="2894013"/>
          <p14:tracePt t="85828" x="3276600" y="2990850"/>
          <p14:tracePt t="85842" x="3241675" y="3116263"/>
          <p14:tracePt t="85856" x="3241675" y="3125788"/>
          <p14:tracePt t="85902" x="3259138" y="3125788"/>
          <p14:tracePt t="85913" x="3348038" y="3044825"/>
          <p14:tracePt t="85923" x="3455988" y="2946400"/>
          <p14:tracePt t="85933" x="3554413" y="2803525"/>
          <p14:tracePt t="85944" x="3625850" y="2643188"/>
          <p14:tracePt t="85956" x="3705225" y="2536825"/>
          <p14:tracePt t="85970" x="3822700" y="2419350"/>
          <p14:tracePt t="85985" x="4027488" y="2143125"/>
          <p14:tracePt t="85999" x="4089400" y="2081213"/>
          <p14:tracePt t="86014" x="4224338" y="1965325"/>
          <p14:tracePt t="86028" x="4286250" y="1955800"/>
          <p14:tracePt t="86279" x="4276725" y="1965325"/>
          <p14:tracePt t="86289" x="4241800" y="1990725"/>
          <p14:tracePt t="86383" x="4259263" y="1965325"/>
          <p14:tracePt t="86393" x="4330700" y="1928813"/>
          <p14:tracePt t="86402" x="4375150" y="1893888"/>
          <p14:tracePt t="86414" x="4446588" y="1893888"/>
          <p14:tracePt t="86427" x="4537075" y="1884363"/>
          <p14:tracePt t="86443" x="4705350" y="1822450"/>
          <p14:tracePt t="86456" x="4848225" y="1776413"/>
          <p14:tracePt t="86470" x="5108575" y="1714500"/>
          <p14:tracePt t="86485" x="5562600" y="1608138"/>
          <p14:tracePt t="86499" x="5795963" y="1581150"/>
          <p14:tracePt t="86515" x="6170613" y="1554163"/>
          <p14:tracePt t="86527" x="6367463" y="1554163"/>
          <p14:tracePt t="86541" x="6599238" y="1643063"/>
          <p14:tracePt t="86555" x="6840538" y="1741488"/>
          <p14:tracePt t="86570" x="6946900" y="1785938"/>
          <p14:tracePt t="86584" x="7018338" y="1857375"/>
          <p14:tracePt t="86599" x="7062788" y="1928813"/>
          <p14:tracePt t="86613" x="7062788" y="1938338"/>
          <p14:tracePt t="87129" x="7062788" y="1955800"/>
          <p14:tracePt t="87139" x="7062788" y="1965325"/>
          <p14:tracePt t="87149" x="7062788" y="1982788"/>
          <p14:tracePt t="87159" x="7072313" y="2017713"/>
          <p14:tracePt t="87170" x="7072313" y="2081213"/>
          <p14:tracePt t="87184" x="7081838" y="2098675"/>
          <p14:tracePt t="87200" x="7108825" y="2133600"/>
          <p14:tracePt t="87212" x="7116763" y="2152650"/>
          <p14:tracePt t="87227" x="7143750" y="2179638"/>
          <p14:tracePt t="87241" x="7215188" y="2428875"/>
          <p14:tracePt t="87255" x="7323138" y="2616200"/>
          <p14:tracePt t="87269" x="7394575" y="2724150"/>
          <p14:tracePt t="87283" x="7554913" y="2928938"/>
          <p14:tracePt t="87297" x="7608888" y="2946400"/>
          <p14:tracePt t="87312" x="7697788" y="2955925"/>
          <p14:tracePt t="87326" x="7769225" y="2928938"/>
          <p14:tracePt t="87341" x="7867650" y="2928938"/>
          <p14:tracePt t="87355" x="8081963" y="2955925"/>
          <p14:tracePt t="87369" x="8153400" y="2965450"/>
          <p14:tracePt t="87383" x="8269288" y="3000375"/>
          <p14:tracePt t="87397" x="8331200" y="3017838"/>
          <p14:tracePt t="87412" x="8394700" y="3036888"/>
          <p14:tracePt t="87426" x="8562975" y="3116263"/>
          <p14:tracePt t="87440" x="8643938" y="3170238"/>
          <p14:tracePt t="87455" x="8769350" y="3322638"/>
          <p14:tracePt t="87469" x="8831263" y="3394075"/>
          <p14:tracePt t="87483" x="8867775" y="3490913"/>
          <p14:tracePt t="87498" x="8920163" y="3608388"/>
          <p14:tracePt t="87512" x="8929688" y="3687763"/>
          <p14:tracePt t="87752" x="8840788" y="3741738"/>
          <p14:tracePt t="87762" x="8742363" y="3813175"/>
          <p14:tracePt t="87772" x="8609013" y="3884613"/>
          <p14:tracePt t="87784" x="8429625" y="4027488"/>
          <p14:tracePt t="87798" x="8286750" y="4108450"/>
          <p14:tracePt t="87813" x="8037513" y="4241800"/>
          <p14:tracePt t="87827" x="7956550" y="4259263"/>
          <p14:tracePt t="87841" x="7912100" y="4259263"/>
          <p14:tracePt t="87856" x="7902575" y="4259263"/>
          <p14:tracePt t="87875" x="7902575" y="4313238"/>
          <p14:tracePt t="87886" x="7912100" y="4438650"/>
          <p14:tracePt t="87898" x="7947025" y="4643438"/>
          <p14:tracePt t="87912" x="7983538" y="4919663"/>
          <p14:tracePt t="87926" x="8081963" y="5348288"/>
          <p14:tracePt t="87941" x="8161338" y="5554663"/>
          <p14:tracePt t="88283" x="8134350" y="5643563"/>
          <p14:tracePt t="88293" x="8116888" y="5759450"/>
          <p14:tracePt t="88303" x="8108950" y="5956300"/>
          <p14:tracePt t="88315" x="8099425" y="6081713"/>
          <p14:tracePt t="88326" x="8099425" y="6242050"/>
          <p14:tracePt t="88341" x="8099425" y="6367463"/>
          <p14:tracePt t="88356" x="8089900" y="6456363"/>
          <p14:tracePt t="88369" x="8089900" y="6473825"/>
          <p14:tracePt t="88478" x="8089900" y="6438900"/>
          <p14:tracePt t="88487" x="8116888" y="6367463"/>
          <p14:tracePt t="88498" x="8188325" y="6286500"/>
          <p14:tracePt t="88512" x="8259763" y="6205538"/>
          <p14:tracePt t="88526" x="8367713" y="6089650"/>
          <p14:tracePt t="88541" x="8537575" y="5776913"/>
          <p14:tracePt t="88554" x="8562975" y="5751513"/>
          <p14:tracePt t="88569" x="8562975" y="5741988"/>
          <p14:tracePt t="88620" x="8562975" y="5759450"/>
          <p14:tracePt t="88630" x="8562975" y="5813425"/>
          <p14:tracePt t="88641" x="8545513" y="5867400"/>
          <p14:tracePt t="88654" x="8528050" y="5946775"/>
          <p14:tracePt t="88669" x="8510588" y="6000750"/>
          <p14:tracePt t="88684" x="8439150" y="6205538"/>
          <p14:tracePt t="88698" x="8394700" y="6330950"/>
          <p14:tracePt t="88712" x="8331200" y="6483350"/>
          <p14:tracePt t="88725" x="8323263" y="6500813"/>
          <p14:tracePt t="88794" x="8323263" y="6491288"/>
          <p14:tracePt t="88804" x="8323263" y="6473825"/>
          <p14:tracePt t="88814" x="8323263" y="6367463"/>
          <p14:tracePt t="88826" x="8348663" y="6269038"/>
          <p14:tracePt t="88840" x="8375650" y="6197600"/>
          <p14:tracePt t="88856" x="8474075" y="5956300"/>
          <p14:tracePt t="88869" x="8518525" y="5786438"/>
          <p14:tracePt t="88883" x="8572500" y="5724525"/>
          <p14:tracePt t="88897" x="8599488" y="5688013"/>
          <p14:tracePt t="88957" x="8589963" y="5732463"/>
          <p14:tracePt t="88968" x="8562975" y="5830888"/>
          <p14:tracePt t="88978" x="8545513" y="5946775"/>
          <p14:tracePt t="88988" x="8501063" y="6045200"/>
          <p14:tracePt t="88999" x="8456613" y="6205538"/>
          <p14:tracePt t="89011" x="8385175" y="6465888"/>
          <p14:tracePt t="89026" x="8313738" y="6688138"/>
          <p14:tracePt t="89040" x="8242300" y="6848475"/>
          <p14:tracePt t="89055" x="8224838" y="6848475"/>
          <p14:tracePt t="89070" x="8215313" y="6848475"/>
          <p14:tracePt t="89131" x="8232775" y="6813550"/>
          <p14:tracePt t="89141" x="8286750" y="6724650"/>
          <p14:tracePt t="89152" x="8340725" y="6634163"/>
          <p14:tracePt t="89162" x="8412163" y="6438900"/>
          <p14:tracePt t="89173" x="8501063" y="6215063"/>
          <p14:tracePt t="89183" x="8555038" y="6116638"/>
          <p14:tracePt t="89197" x="8572500" y="6072188"/>
          <p14:tracePt t="89213" x="8582025" y="6054725"/>
          <p14:tracePt t="89226" x="8582025" y="6045200"/>
          <p14:tracePt t="89264" x="8545513" y="6099175"/>
          <p14:tracePt t="89274" x="8518525" y="6188075"/>
          <p14:tracePt t="89285" x="8501063" y="6296025"/>
          <p14:tracePt t="89297" x="8466138" y="6384925"/>
          <p14:tracePt t="89311" x="8447088" y="6491288"/>
          <p14:tracePt t="89326" x="8394700" y="6661150"/>
          <p14:tracePt t="89340" x="8375650" y="6751638"/>
          <p14:tracePt t="89356" x="8331200" y="6848475"/>
          <p14:tracePt t="89369" x="8323263" y="6848475"/>
          <p14:tracePt t="89427" x="8323263" y="6796088"/>
          <p14:tracePt t="89438" x="8323263" y="6688138"/>
          <p14:tracePt t="89448" x="8331200" y="6626225"/>
          <p14:tracePt t="89458" x="8348663" y="6554788"/>
          <p14:tracePt t="89469" x="8394700" y="6456363"/>
          <p14:tracePt t="89482" x="8447088" y="6296025"/>
          <p14:tracePt t="89498" x="8483600" y="6134100"/>
          <p14:tracePt t="89511" x="8491538" y="6126163"/>
          <p14:tracePt t="89560" x="8466138" y="6197600"/>
          <p14:tracePt t="89571" x="8447088" y="6224588"/>
          <p14:tracePt t="89581" x="8439150" y="6232525"/>
          <p14:tracePt t="89612" x="8439150" y="6242050"/>
          <p14:tracePt t="89632" x="8420100" y="6286500"/>
          <p14:tracePt t="89642" x="8420100" y="6296025"/>
          <p14:tracePt t="89653" x="8420100" y="6303963"/>
          <p14:tracePt t="89693" x="8402638" y="6313488"/>
          <p14:tracePt t="89704" x="8402638" y="6340475"/>
          <p14:tracePt t="89714" x="8402638" y="6348413"/>
          <p14:tracePt t="89725" x="8402638" y="6357938"/>
          <p14:tracePt t="89740" x="8402638" y="6367463"/>
          <p14:tracePt t="89754" x="8402638" y="6375400"/>
          <p14:tracePt t="89919" x="8402638" y="6357938"/>
          <p14:tracePt t="89939" x="8402638" y="6340475"/>
          <p14:tracePt t="89948" x="8402638" y="6330950"/>
          <p14:tracePt t="89959" x="8402638" y="6303963"/>
          <p14:tracePt t="89970" x="8402638" y="6276975"/>
          <p14:tracePt t="89982" x="8402638" y="6251575"/>
          <p14:tracePt t="89997" x="8402638" y="6232525"/>
          <p14:tracePt t="90011" x="8402638" y="6224588"/>
          <p14:tracePt t="90061" x="8402638" y="6242050"/>
          <p14:tracePt t="90071" x="8385175" y="6259513"/>
          <p14:tracePt t="90081" x="8375650" y="6303963"/>
          <p14:tracePt t="90092" x="8358188" y="6348413"/>
          <p14:tracePt t="90102" x="8331200" y="6402388"/>
          <p14:tracePt t="90113" x="8304213" y="6491288"/>
          <p14:tracePt t="90125" x="8286750" y="6562725"/>
          <p14:tracePt t="90139" x="8269288" y="6653213"/>
          <p14:tracePt t="90154" x="8259763" y="6688138"/>
          <p14:tracePt t="90183" x="8259763" y="6697663"/>
          <p14:tracePt t="90204" x="8251825" y="668813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5|2.1|7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2|5|1.4|2.6|19.4|7.9|12.9|3.7|29.9|57.5|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7.1|5|5.3|9.9|4.7|13.5|26.3|1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0.8|1.6|2|0.7|3.9|5.5|1.7|5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40.6|2.9|11.8|10.2|8.3|3.4|1.8|5|6.4|6.6|0.9|2.6|6.5|8.1|73.4|3.9|4|1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8.6|8.8|9.2|4.4|21.1|4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3|3.3|12.6|2.9|1|15.6|16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41.1|4|5.2|10.2|7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8|6.6|4.2|4.1|9.1|17.4|6.5|4.4|1.6|2.3|6.4|12.6|4|0.1|124.4|2.7|8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8.9|10|25.4|7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9.7|1.8|1.1|30.9|11|9|1.4|29.2|1.5|4.4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|12.9|8.6|18.6|28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2.1|1|2|57.4|0.9|0.7|5.2|1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10|8.2|0.9|1.6|57.6|1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4.8|17.1|4.2|10.4|5.1|2.8|38.3|2.5|1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55.4|16.7|10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3|2.5|4.2|12.9|13.3|1.5|1.3|1.4|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|9.6|0.7|1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2.1|1.6|2.2|4.4|1.5|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.4|0.7|7.8|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7|16.8|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8.3|32.6|10.4|11.1|16.8|9.1|1.4|4.1|2|12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7|12.2|2|15.1|2"/>
</p:tagLst>
</file>

<file path=ppt/theme/theme1.xml><?xml version="1.0" encoding="utf-8"?>
<a:theme xmlns:a="http://schemas.openxmlformats.org/drawingml/2006/main" name="mdsp_2011">
  <a:themeElements>
    <a:clrScheme name="intel2011">
      <a:dk1>
        <a:srgbClr val="061922"/>
      </a:dk1>
      <a:lt1>
        <a:srgbClr val="FFFFFF"/>
      </a:lt1>
      <a:dk2>
        <a:srgbClr val="939598"/>
      </a:dk2>
      <a:lt2>
        <a:srgbClr val="B4BABD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71C5"/>
      </a:hlink>
      <a:folHlink>
        <a:srgbClr val="00AEE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000">
              <a:schemeClr val="accent2"/>
            </a:gs>
            <a:gs pos="95000">
              <a:schemeClr val="accent1"/>
            </a:gs>
          </a:gsLst>
          <a:lin ang="16200000" scaled="0"/>
          <a:tileRect/>
        </a:gra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eaLnBrk="0" hangingPunct="0">
          <a:defRPr sz="2000" b="1" smtClean="0">
            <a:latin typeface="Neo Sans Inte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Neo Sans Inte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Neo Sans Intel" pitchFamily="34" charset="0"/>
          </a:defRPr>
        </a:defPPr>
      </a:lstStyle>
    </a:txDef>
  </a:objectDefaults>
  <a:extraClrSchemeLst>
    <a:extraClrScheme>
      <a:clrScheme name="2_intel_template_1_111605_BLUE 1">
        <a:dk1>
          <a:srgbClr val="FF5C00"/>
        </a:dk1>
        <a:lt1>
          <a:srgbClr val="FFFFFF"/>
        </a:lt1>
        <a:dk2>
          <a:srgbClr val="0C2E86"/>
        </a:dk2>
        <a:lt2>
          <a:srgbClr val="F5E647"/>
        </a:lt2>
        <a:accent1>
          <a:srgbClr val="A6CAE1"/>
        </a:accent1>
        <a:accent2>
          <a:srgbClr val="567EB9"/>
        </a:accent2>
        <a:accent3>
          <a:srgbClr val="AAADC3"/>
        </a:accent3>
        <a:accent4>
          <a:srgbClr val="DADADA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intel_template_1_111605_BLUE 2">
        <a:dk1>
          <a:srgbClr val="0860A8"/>
        </a:dk1>
        <a:lt1>
          <a:srgbClr val="FFFFFF"/>
        </a:lt1>
        <a:dk2>
          <a:srgbClr val="F5E647"/>
        </a:dk2>
        <a:lt2>
          <a:srgbClr val="FF5C47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6518F"/>
        </a:accent4>
        <a:accent5>
          <a:srgbClr val="D0E1EE"/>
        </a:accent5>
        <a:accent6>
          <a:srgbClr val="4D72A7"/>
        </a:accent6>
        <a:hlink>
          <a:srgbClr val="0C2E86"/>
        </a:hlink>
        <a:folHlink>
          <a:srgbClr val="AA014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intel_template_1_111605_BLUE 3">
        <a:dk1>
          <a:srgbClr val="000000"/>
        </a:dk1>
        <a:lt1>
          <a:srgbClr val="FFFFFF"/>
        </a:lt1>
        <a:dk2>
          <a:srgbClr val="DDDDDD"/>
        </a:dk2>
        <a:lt2>
          <a:srgbClr val="5F5F5F"/>
        </a:lt2>
        <a:accent1>
          <a:srgbClr val="A6CAE1"/>
        </a:accent1>
        <a:accent2>
          <a:srgbClr val="567EB9"/>
        </a:accent2>
        <a:accent3>
          <a:srgbClr val="FFFFFF"/>
        </a:accent3>
        <a:accent4>
          <a:srgbClr val="000000"/>
        </a:accent4>
        <a:accent5>
          <a:srgbClr val="D0E1EE"/>
        </a:accent5>
        <a:accent6>
          <a:srgbClr val="4D72A7"/>
        </a:accent6>
        <a:hlink>
          <a:srgbClr val="0860A8"/>
        </a:hlink>
        <a:folHlink>
          <a:srgbClr val="0C2E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401C71F511A342A8CE5D878AC6A5A2" ma:contentTypeVersion="1" ma:contentTypeDescription="Create a new document." ma:contentTypeScope="" ma:versionID="7780538ac0ddf0014d7399d2d91bbce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5CC5FB6-44E0-47C0-972B-EBB94824D4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A94C8E-3E2B-4AD9-8D67-7815198BE085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2E76FF6-93BD-4804-AFC1-4178155785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mdsp_2011</Template>
  <TotalTime>6785</TotalTime>
  <Words>1408</Words>
  <Application>Microsoft Office PowerPoint</Application>
  <PresentationFormat>On-screen Show (4:3)</PresentationFormat>
  <Paragraphs>679</Paragraphs>
  <Slides>33</Slides>
  <Notes>1</Notes>
  <HiddenSlides>0</HiddenSlides>
  <MMClips>32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ＭＳ Ｐゴシック</vt:lpstr>
      <vt:lpstr>ＭＳ Ｐゴシック</vt:lpstr>
      <vt:lpstr>Arial</vt:lpstr>
      <vt:lpstr>Calibri</vt:lpstr>
      <vt:lpstr>Cambria Math</vt:lpstr>
      <vt:lpstr>Consolas</vt:lpstr>
      <vt:lpstr>Courier New</vt:lpstr>
      <vt:lpstr>Neo Sans Intel</vt:lpstr>
      <vt:lpstr>Neo Sans Intel Medium</vt:lpstr>
      <vt:lpstr>Times</vt:lpstr>
      <vt:lpstr>Verdana</vt:lpstr>
      <vt:lpstr>mdsp_2011</vt:lpstr>
      <vt:lpstr> Integrated Circuits Basics</vt:lpstr>
      <vt:lpstr>Layers of Abstraction in Computer Science (CS)</vt:lpstr>
      <vt:lpstr>Why Transistor?</vt:lpstr>
      <vt:lpstr>Semiconductors</vt:lpstr>
      <vt:lpstr>Silicon</vt:lpstr>
      <vt:lpstr>Conduction properties</vt:lpstr>
      <vt:lpstr>N-type Doping</vt:lpstr>
      <vt:lpstr>P-type Doping</vt:lpstr>
      <vt:lpstr>“Holes” concepts</vt:lpstr>
      <vt:lpstr>MOSFET</vt:lpstr>
      <vt:lpstr>MOSFET</vt:lpstr>
      <vt:lpstr>Diffusion process</vt:lpstr>
      <vt:lpstr>Closed State for N-type MOSFET</vt:lpstr>
      <vt:lpstr>Open State for N-type MOSFET</vt:lpstr>
      <vt:lpstr>Refresher: Physical Abstraction</vt:lpstr>
      <vt:lpstr>N-type MOSFET logical scheme</vt:lpstr>
      <vt:lpstr>CMOS Circuits</vt:lpstr>
      <vt:lpstr>CMOS Circuits</vt:lpstr>
      <vt:lpstr>N and P-type MOSFET</vt:lpstr>
      <vt:lpstr>Mix of States in Schemes with MOSFETs</vt:lpstr>
      <vt:lpstr>CMOS Inverter</vt:lpstr>
      <vt:lpstr>CMOS NAND Circuit</vt:lpstr>
      <vt:lpstr>Time and Power</vt:lpstr>
      <vt:lpstr>Transistor equivalent scheme</vt:lpstr>
      <vt:lpstr>Power Consumption in CMOS</vt:lpstr>
      <vt:lpstr>Timing</vt:lpstr>
      <vt:lpstr>Critical paths</vt:lpstr>
      <vt:lpstr>What is a critical path of scheme?</vt:lpstr>
      <vt:lpstr>Example of critical path finding: Multiplexer</vt:lpstr>
      <vt:lpstr>Production</vt:lpstr>
      <vt:lpstr>YouTube videos</vt:lpstr>
      <vt:lpstr>Thank You</vt:lpstr>
      <vt:lpstr>PowerPoint Presentation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MDSP 2011 Intro</dc:title>
  <dc:creator>atitov</dc:creator>
  <cp:lastModifiedBy>Kryukov, Pavel I</cp:lastModifiedBy>
  <cp:revision>402</cp:revision>
  <dcterms:created xsi:type="dcterms:W3CDTF">2011-10-24T08:13:52Z</dcterms:created>
  <dcterms:modified xsi:type="dcterms:W3CDTF">2015-10-17T16:42:05Z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0x0101006F401C71F511A342A8CE5D878AC6A5A2</vt:lpwstr>
  </property>
</Properties>
</file>